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5.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6.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7.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8.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9.xml" ContentType="application/vnd.openxmlformats-officedocument.theme+xml"/>
  <Override PartName="/ppt/slideLayouts/slideLayout72.xml" ContentType="application/vnd.openxmlformats-officedocument.presentationml.slideLayout+xml"/>
  <Override PartName="/ppt/theme/theme10.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5" r:id="rId1"/>
    <p:sldMasterId id="2147483936" r:id="rId2"/>
    <p:sldMasterId id="2147483937" r:id="rId3"/>
    <p:sldMasterId id="2147483968" r:id="rId4"/>
    <p:sldMasterId id="2147483987" r:id="rId5"/>
    <p:sldMasterId id="2147483938" r:id="rId6"/>
    <p:sldMasterId id="2147483969" r:id="rId7"/>
    <p:sldMasterId id="2147483977" r:id="rId8"/>
    <p:sldMasterId id="2147483979" r:id="rId9"/>
    <p:sldMasterId id="2147483981" r:id="rId10"/>
    <p:sldMasterId id="2147483978" r:id="rId11"/>
  </p:sldMasterIdLst>
  <p:notesMasterIdLst>
    <p:notesMasterId r:id="rId33"/>
  </p:notesMasterIdLst>
  <p:handoutMasterIdLst>
    <p:handoutMasterId r:id="rId34"/>
  </p:handoutMasterIdLst>
  <p:sldIdLst>
    <p:sldId id="351" r:id="rId12"/>
    <p:sldId id="432" r:id="rId13"/>
    <p:sldId id="433" r:id="rId14"/>
    <p:sldId id="434" r:id="rId15"/>
    <p:sldId id="437" r:id="rId16"/>
    <p:sldId id="436" r:id="rId17"/>
    <p:sldId id="435" r:id="rId18"/>
    <p:sldId id="438" r:id="rId19"/>
    <p:sldId id="439" r:id="rId20"/>
    <p:sldId id="448" r:id="rId21"/>
    <p:sldId id="449" r:id="rId22"/>
    <p:sldId id="450" r:id="rId23"/>
    <p:sldId id="451" r:id="rId24"/>
    <p:sldId id="452" r:id="rId25"/>
    <p:sldId id="453" r:id="rId26"/>
    <p:sldId id="454" r:id="rId27"/>
    <p:sldId id="455" r:id="rId28"/>
    <p:sldId id="456" r:id="rId29"/>
    <p:sldId id="457" r:id="rId30"/>
    <p:sldId id="447" r:id="rId31"/>
    <p:sldId id="259" r:id="rId32"/>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152">
          <p15:clr>
            <a:srgbClr val="A4A3A4"/>
          </p15:clr>
        </p15:guide>
        <p15:guide id="4" pos="409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9A8B"/>
    <a:srgbClr val="0D1F2C"/>
    <a:srgbClr val="343433"/>
    <a:srgbClr val="CCCDD1"/>
    <a:srgbClr val="FFFFFF"/>
    <a:srgbClr val="E7E8EA"/>
    <a:srgbClr val="D2D0CE"/>
    <a:srgbClr val="9B9A9A"/>
    <a:srgbClr val="3175A6"/>
    <a:srgbClr val="1131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5005" autoAdjust="0"/>
    <p:restoredTop sz="98301" autoAdjust="0"/>
  </p:normalViewPr>
  <p:slideViewPr>
    <p:cSldViewPr snapToGrid="0">
      <p:cViewPr varScale="1">
        <p:scale>
          <a:sx n="103" d="100"/>
          <a:sy n="103" d="100"/>
        </p:scale>
        <p:origin x="114" y="360"/>
      </p:cViewPr>
      <p:guideLst>
        <p:guide orient="horz" pos="2160"/>
        <p:guide pos="3840"/>
        <p:guide orient="horz" pos="1152"/>
        <p:guide pos="4091"/>
      </p:guideLst>
    </p:cSldViewPr>
  </p:slideViewPr>
  <p:outlineViewPr>
    <p:cViewPr>
      <p:scale>
        <a:sx n="33" d="100"/>
        <a:sy n="33" d="100"/>
      </p:scale>
      <p:origin x="0" y="3992"/>
    </p:cViewPr>
  </p:outlineViewPr>
  <p:notesTextViewPr>
    <p:cViewPr>
      <p:scale>
        <a:sx n="1" d="1"/>
        <a:sy n="1" d="1"/>
      </p:scale>
      <p:origin x="0" y="0"/>
    </p:cViewPr>
  </p:notesTextViewPr>
  <p:sorterViewPr>
    <p:cViewPr>
      <p:scale>
        <a:sx n="100" d="100"/>
        <a:sy n="100" d="100"/>
      </p:scale>
      <p:origin x="0" y="-12912"/>
    </p:cViewPr>
  </p:sorterViewPr>
  <p:notesViewPr>
    <p:cSldViewPr snapToGrid="0">
      <p:cViewPr varScale="1">
        <p:scale>
          <a:sx n="83" d="100"/>
          <a:sy n="83" d="100"/>
        </p:scale>
        <p:origin x="3852"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21" Type="http://schemas.openxmlformats.org/officeDocument/2006/relationships/slide" Target="slides/slide10.xml"/><Relationship Id="rId34" Type="http://schemas.openxmlformats.org/officeDocument/2006/relationships/handoutMaster" Target="handoutMasters/handoutMaster1.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presProps" Target="presProps.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C75190-CEA0-4E3A-90CA-ADE334BD669C}" type="datetimeFigureOut">
              <a:rPr lang="en-US" smtClean="0"/>
              <a:t>2/25/2019</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30C6285-6E7E-43E4-BC80-7C305827467A}" type="slidenum">
              <a:rPr lang="en-US" smtClean="0"/>
              <a:t>‹#›</a:t>
            </a:fld>
            <a:endParaRPr lang="en-US" dirty="0"/>
          </a:p>
        </p:txBody>
      </p:sp>
    </p:spTree>
    <p:extLst>
      <p:ext uri="{BB962C8B-B14F-4D97-AF65-F5344CB8AC3E}">
        <p14:creationId xmlns:p14="http://schemas.microsoft.com/office/powerpoint/2010/main" val="29276544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043EF8-2ED3-48DE-BE63-8A9FFDA4C3B9}" type="datetimeFigureOut">
              <a:rPr lang="en-US" smtClean="0"/>
              <a:t>2/24/2019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D8EE20-61C1-49C3-BA8A-1512D39CDF82}" type="slidenum">
              <a:rPr lang="en-US" smtClean="0"/>
              <a:t>‹#›</a:t>
            </a:fld>
            <a:endParaRPr lang="en-US" dirty="0"/>
          </a:p>
        </p:txBody>
      </p:sp>
    </p:spTree>
    <p:extLst>
      <p:ext uri="{BB962C8B-B14F-4D97-AF65-F5344CB8AC3E}">
        <p14:creationId xmlns:p14="http://schemas.microsoft.com/office/powerpoint/2010/main" val="369842997"/>
      </p:ext>
    </p:extLst>
  </p:cSld>
  <p:clrMap bg1="lt1" tx1="dk1" bg2="lt2" tx2="dk2" accent1="accent1" accent2="accent2" accent3="accent3" accent4="accent4" accent5="accent5" accent6="accent6" hlink="hlink" folHlink="folHlink"/>
  <p:notesStyle>
    <a:lvl1pPr marL="0" algn="l" defTabSz="761970" rtl="0" eaLnBrk="1" latinLnBrk="0" hangingPunct="1">
      <a:defRPr sz="1000" kern="1200">
        <a:solidFill>
          <a:schemeClr val="tx1"/>
        </a:solidFill>
        <a:latin typeface="+mn-lt"/>
        <a:ea typeface="+mn-ea"/>
        <a:cs typeface="+mn-cs"/>
      </a:defRPr>
    </a:lvl1pPr>
    <a:lvl2pPr marL="380985" algn="l" defTabSz="761970" rtl="0" eaLnBrk="1" latinLnBrk="0" hangingPunct="1">
      <a:defRPr sz="1000" kern="1200">
        <a:solidFill>
          <a:schemeClr val="tx1"/>
        </a:solidFill>
        <a:latin typeface="+mn-lt"/>
        <a:ea typeface="+mn-ea"/>
        <a:cs typeface="+mn-cs"/>
      </a:defRPr>
    </a:lvl2pPr>
    <a:lvl3pPr marL="761970" algn="l" defTabSz="761970" rtl="0" eaLnBrk="1" latinLnBrk="0" hangingPunct="1">
      <a:defRPr sz="1000" kern="1200">
        <a:solidFill>
          <a:schemeClr val="tx1"/>
        </a:solidFill>
        <a:latin typeface="+mn-lt"/>
        <a:ea typeface="+mn-ea"/>
        <a:cs typeface="+mn-cs"/>
      </a:defRPr>
    </a:lvl3pPr>
    <a:lvl4pPr marL="1142954" algn="l" defTabSz="761970" rtl="0" eaLnBrk="1" latinLnBrk="0" hangingPunct="1">
      <a:defRPr sz="1000" kern="1200">
        <a:solidFill>
          <a:schemeClr val="tx1"/>
        </a:solidFill>
        <a:latin typeface="+mn-lt"/>
        <a:ea typeface="+mn-ea"/>
        <a:cs typeface="+mn-cs"/>
      </a:defRPr>
    </a:lvl4pPr>
    <a:lvl5pPr marL="1523939" algn="l" defTabSz="761970" rtl="0" eaLnBrk="1" latinLnBrk="0" hangingPunct="1">
      <a:defRPr sz="1000" kern="1200">
        <a:solidFill>
          <a:schemeClr val="tx1"/>
        </a:solidFill>
        <a:latin typeface="+mn-lt"/>
        <a:ea typeface="+mn-ea"/>
        <a:cs typeface="+mn-cs"/>
      </a:defRPr>
    </a:lvl5pPr>
    <a:lvl6pPr marL="1904924" algn="l" defTabSz="761970" rtl="0" eaLnBrk="1" latinLnBrk="0" hangingPunct="1">
      <a:defRPr sz="1000" kern="1200">
        <a:solidFill>
          <a:schemeClr val="tx1"/>
        </a:solidFill>
        <a:latin typeface="+mn-lt"/>
        <a:ea typeface="+mn-ea"/>
        <a:cs typeface="+mn-cs"/>
      </a:defRPr>
    </a:lvl6pPr>
    <a:lvl7pPr marL="2285909" algn="l" defTabSz="761970" rtl="0" eaLnBrk="1" latinLnBrk="0" hangingPunct="1">
      <a:defRPr sz="1000" kern="1200">
        <a:solidFill>
          <a:schemeClr val="tx1"/>
        </a:solidFill>
        <a:latin typeface="+mn-lt"/>
        <a:ea typeface="+mn-ea"/>
        <a:cs typeface="+mn-cs"/>
      </a:defRPr>
    </a:lvl7pPr>
    <a:lvl8pPr marL="2666893" algn="l" defTabSz="761970" rtl="0" eaLnBrk="1" latinLnBrk="0" hangingPunct="1">
      <a:defRPr sz="1000" kern="1200">
        <a:solidFill>
          <a:schemeClr val="tx1"/>
        </a:solidFill>
        <a:latin typeface="+mn-lt"/>
        <a:ea typeface="+mn-ea"/>
        <a:cs typeface="+mn-cs"/>
      </a:defRPr>
    </a:lvl8pPr>
    <a:lvl9pPr marL="3047878" algn="l" defTabSz="761970" rtl="0" eaLnBrk="1" latinLnBrk="0" hangingPunct="1">
      <a:defRPr sz="10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7.xml"/><Relationship Id="rId5" Type="http://schemas.openxmlformats.org/officeDocument/2006/relationships/image" Target="../media/image10.png"/><Relationship Id="rId4"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8.xml"/><Relationship Id="rId6" Type="http://schemas.openxmlformats.org/officeDocument/2006/relationships/image" Target="../media/image10.png"/><Relationship Id="rId5" Type="http://schemas.openxmlformats.org/officeDocument/2006/relationships/image" Target="../media/image1.png"/><Relationship Id="rId4" Type="http://schemas.openxmlformats.org/officeDocument/2006/relationships/image" Target="../media/image17.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8.xml"/><Relationship Id="rId6" Type="http://schemas.openxmlformats.org/officeDocument/2006/relationships/image" Target="../media/image1.png"/><Relationship Id="rId5" Type="http://schemas.openxmlformats.org/officeDocument/2006/relationships/image" Target="../media/image20.png"/><Relationship Id="rId4" Type="http://schemas.openxmlformats.org/officeDocument/2006/relationships/image" Target="../media/image19.png"/></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3" Type="http://schemas.openxmlformats.org/officeDocument/2006/relationships/hyperlink" Target="https://www.facebook.com/HarteHanks" TargetMode="External"/><Relationship Id="rId2" Type="http://schemas.openxmlformats.org/officeDocument/2006/relationships/hyperlink" Target="https://twitter.com/hartehanks" TargetMode="External"/><Relationship Id="rId1" Type="http://schemas.openxmlformats.org/officeDocument/2006/relationships/slideMaster" Target="../slideMasters/slideMaster10.xml"/><Relationship Id="rId4" Type="http://schemas.openxmlformats.org/officeDocument/2006/relationships/image" Target="../media/image3.png"/></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png"/><Relationship Id="rId1" Type="http://schemas.openxmlformats.org/officeDocument/2006/relationships/slideMaster" Target="../slideMasters/slideMaster1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A_Title Slide - default image A">
    <p:spTree>
      <p:nvGrpSpPr>
        <p:cNvPr id="1" name=""/>
        <p:cNvGrpSpPr/>
        <p:nvPr/>
      </p:nvGrpSpPr>
      <p:grpSpPr>
        <a:xfrm>
          <a:off x="0" y="0"/>
          <a:ext cx="0" cy="0"/>
          <a:chOff x="0" y="0"/>
          <a:chExt cx="0" cy="0"/>
        </a:xfrm>
      </p:grpSpPr>
      <p:sp>
        <p:nvSpPr>
          <p:cNvPr id="6" name="Freeform 5"/>
          <p:cNvSpPr/>
          <p:nvPr/>
        </p:nvSpPr>
        <p:spPr>
          <a:xfrm>
            <a:off x="-7398" y="-7398"/>
            <a:ext cx="10401670" cy="6865398"/>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004" h="8238478">
                <a:moveTo>
                  <a:pt x="12482004" y="0"/>
                </a:moveTo>
                <a:lnTo>
                  <a:pt x="3781888" y="8238478"/>
                </a:lnTo>
                <a:lnTo>
                  <a:pt x="0" y="8238478"/>
                </a:lnTo>
                <a:lnTo>
                  <a:pt x="0" y="8878"/>
                </a:lnTo>
                <a:lnTo>
                  <a:pt x="12482004"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endParaRPr lang="en-US" sz="2000" dirty="0"/>
          </a:p>
        </p:txBody>
      </p:sp>
      <p:pic>
        <p:nvPicPr>
          <p:cNvPr id="28" name="Picture 2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1706" y="1499"/>
            <a:ext cx="10242896" cy="6855001"/>
          </a:xfrm>
          <a:prstGeom prst="rect">
            <a:avLst/>
          </a:prstGeom>
        </p:spPr>
      </p:pic>
      <p:sp>
        <p:nvSpPr>
          <p:cNvPr id="2" name="Title 1"/>
          <p:cNvSpPr>
            <a:spLocks noGrp="1"/>
          </p:cNvSpPr>
          <p:nvPr>
            <p:ph type="ctrTitle" hasCustomPrompt="1"/>
          </p:nvPr>
        </p:nvSpPr>
        <p:spPr>
          <a:xfrm>
            <a:off x="612000" y="1813580"/>
            <a:ext cx="6793457" cy="1304182"/>
          </a:xfrm>
        </p:spPr>
        <p:txBody>
          <a:bodyPr wrap="square" lIns="0" tIns="0" rIns="0" bIns="0" anchor="b" anchorCtr="0">
            <a:noAutofit/>
          </a:bodyPr>
          <a:lstStyle>
            <a:lvl1pPr algn="l">
              <a:lnSpc>
                <a:spcPts val="5300"/>
              </a:lnSpc>
              <a:defRPr sz="4800" b="0" i="0" cap="all" spc="300" baseline="0">
                <a:solidFill>
                  <a:schemeClr val="tx1"/>
                </a:solidFill>
                <a:effectLst/>
                <a:latin typeface="Arial" charset="0"/>
                <a:ea typeface="Arial" charset="0"/>
                <a:cs typeface="Arial" charset="0"/>
              </a:defRPr>
            </a:lvl1pPr>
          </a:lstStyle>
          <a:p>
            <a:r>
              <a:rPr lang="en-US" dirty="0"/>
              <a:t>Document </a:t>
            </a:r>
            <a:br>
              <a:rPr lang="en-US" dirty="0"/>
            </a:br>
            <a:r>
              <a:rPr lang="en-US" dirty="0"/>
              <a:t>title here</a:t>
            </a:r>
          </a:p>
        </p:txBody>
      </p:sp>
      <p:sp>
        <p:nvSpPr>
          <p:cNvPr id="21" name="Text Placeholder 7"/>
          <p:cNvSpPr>
            <a:spLocks noGrp="1"/>
          </p:cNvSpPr>
          <p:nvPr>
            <p:ph type="body" sz="quarter" idx="12" hasCustomPrompt="1"/>
          </p:nvPr>
        </p:nvSpPr>
        <p:spPr>
          <a:xfrm>
            <a:off x="612000" y="3780326"/>
            <a:ext cx="5234940" cy="150041"/>
          </a:xfrm>
        </p:spPr>
        <p:txBody>
          <a:bodyPr lIns="0" tIns="0" rIns="0" bIns="0">
            <a:noAutofit/>
          </a:bodyPr>
          <a:lstStyle>
            <a:lvl1pPr marL="0" indent="0">
              <a:lnSpc>
                <a:spcPts val="1560"/>
              </a:lnSpc>
              <a:spcBef>
                <a:spcPts val="0"/>
              </a:spcBef>
              <a:buNone/>
              <a:defRPr sz="1300" b="1" i="0" cap="all" baseline="0">
                <a:solidFill>
                  <a:schemeClr val="tx1"/>
                </a:solidFill>
                <a:latin typeface="Arial" charset="0"/>
                <a:ea typeface="Arial" charset="0"/>
                <a:cs typeface="Arial" charset="0"/>
              </a:defRPr>
            </a:lvl1pPr>
            <a:lvl2pPr marL="0" indent="0">
              <a:spcBef>
                <a:spcPts val="0"/>
              </a:spcBef>
              <a:buNone/>
              <a:defRPr>
                <a:solidFill>
                  <a:schemeClr val="bg1"/>
                </a:solidFill>
              </a:defRPr>
            </a:lvl2pPr>
            <a:lvl3pPr marL="0" indent="0">
              <a:spcBef>
                <a:spcPts val="1000"/>
              </a:spcBef>
              <a:buNone/>
              <a:defRPr sz="1333">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dirty="0"/>
              <a:t>DATE GOES HERE</a:t>
            </a:r>
          </a:p>
        </p:txBody>
      </p:sp>
      <p:cxnSp>
        <p:nvCxnSpPr>
          <p:cNvPr id="11" name="Straight Connector 10"/>
          <p:cNvCxnSpPr/>
          <p:nvPr/>
        </p:nvCxnSpPr>
        <p:spPr>
          <a:xfrm>
            <a:off x="612000" y="3444055"/>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3" name="Rectangle 2"/>
          <p:cNvSpPr/>
          <p:nvPr userDrawn="1"/>
        </p:nvSpPr>
        <p:spPr>
          <a:xfrm>
            <a:off x="8232000" y="3258000"/>
            <a:ext cx="3960000" cy="3600000"/>
          </a:xfrm>
          <a:custGeom>
            <a:avLst/>
            <a:gdLst>
              <a:gd name="connsiteX0" fmla="*/ 0 w 3960000"/>
              <a:gd name="connsiteY0" fmla="*/ 0 h 3600000"/>
              <a:gd name="connsiteX1" fmla="*/ 3960000 w 3960000"/>
              <a:gd name="connsiteY1" fmla="*/ 0 h 3600000"/>
              <a:gd name="connsiteX2" fmla="*/ 3960000 w 3960000"/>
              <a:gd name="connsiteY2" fmla="*/ 3600000 h 3600000"/>
              <a:gd name="connsiteX3" fmla="*/ 0 w 3960000"/>
              <a:gd name="connsiteY3" fmla="*/ 3600000 h 3600000"/>
              <a:gd name="connsiteX4" fmla="*/ 0 w 3960000"/>
              <a:gd name="connsiteY4" fmla="*/ 0 h 3600000"/>
              <a:gd name="connsiteX0" fmla="*/ 0 w 3960000"/>
              <a:gd name="connsiteY0" fmla="*/ 3600000 h 3600000"/>
              <a:gd name="connsiteX1" fmla="*/ 3960000 w 3960000"/>
              <a:gd name="connsiteY1" fmla="*/ 0 h 3600000"/>
              <a:gd name="connsiteX2" fmla="*/ 3960000 w 3960000"/>
              <a:gd name="connsiteY2" fmla="*/ 3600000 h 3600000"/>
              <a:gd name="connsiteX3" fmla="*/ 0 w 3960000"/>
              <a:gd name="connsiteY3" fmla="*/ 3600000 h 3600000"/>
            </a:gdLst>
            <a:ahLst/>
            <a:cxnLst>
              <a:cxn ang="0">
                <a:pos x="connsiteX0" y="connsiteY0"/>
              </a:cxn>
              <a:cxn ang="0">
                <a:pos x="connsiteX1" y="connsiteY1"/>
              </a:cxn>
              <a:cxn ang="0">
                <a:pos x="connsiteX2" y="connsiteY2"/>
              </a:cxn>
              <a:cxn ang="0">
                <a:pos x="connsiteX3" y="connsiteY3"/>
              </a:cxn>
            </a:cxnLst>
            <a:rect l="l" t="t" r="r" b="b"/>
            <a:pathLst>
              <a:path w="3960000" h="3600000">
                <a:moveTo>
                  <a:pt x="0" y="3600000"/>
                </a:moveTo>
                <a:lnTo>
                  <a:pt x="3960000" y="0"/>
                </a:lnTo>
                <a:lnTo>
                  <a:pt x="3960000" y="3600000"/>
                </a:lnTo>
                <a:lnTo>
                  <a:pt x="0" y="3600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14" name="Picture Placeholder 2"/>
          <p:cNvSpPr>
            <a:spLocks noGrp="1"/>
          </p:cNvSpPr>
          <p:nvPr>
            <p:ph type="pic" sz="quarter" idx="28" hasCustomPrompt="1"/>
          </p:nvPr>
        </p:nvSpPr>
        <p:spPr>
          <a:xfrm>
            <a:off x="1860651" y="5553167"/>
            <a:ext cx="1752600" cy="703262"/>
          </a:xfrm>
        </p:spPr>
        <p:txBody>
          <a:bodyPr/>
          <a:lstStyle>
            <a:lvl1pPr>
              <a:defRPr baseline="0"/>
            </a:lvl1pPr>
          </a:lstStyle>
          <a:p>
            <a:r>
              <a:rPr lang="en-US" dirty="0"/>
              <a:t>Co-branding image</a:t>
            </a:r>
          </a:p>
        </p:txBody>
      </p:sp>
      <p:pic>
        <p:nvPicPr>
          <p:cNvPr id="10" name="Picture Placeholder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000" y="5449989"/>
            <a:ext cx="845379" cy="806395"/>
          </a:xfrm>
          <a:prstGeom prst="rect">
            <a:avLst/>
          </a:prstGeom>
        </p:spPr>
      </p:pic>
    </p:spTree>
    <p:extLst/>
  </p:cSld>
  <p:clrMapOvr>
    <a:masterClrMapping/>
  </p:clrMapOvr>
  <p:transition>
    <p:fade/>
  </p:transition>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J_Title Slide - default image E">
    <p:spTree>
      <p:nvGrpSpPr>
        <p:cNvPr id="1" name=""/>
        <p:cNvGrpSpPr/>
        <p:nvPr/>
      </p:nvGrpSpPr>
      <p:grpSpPr>
        <a:xfrm>
          <a:off x="0" y="0"/>
          <a:ext cx="0" cy="0"/>
          <a:chOff x="0" y="0"/>
          <a:chExt cx="0" cy="0"/>
        </a:xfrm>
      </p:grpSpPr>
      <p:sp>
        <p:nvSpPr>
          <p:cNvPr id="6" name="Freeform 5"/>
          <p:cNvSpPr/>
          <p:nvPr/>
        </p:nvSpPr>
        <p:spPr>
          <a:xfrm>
            <a:off x="-7398" y="-7398"/>
            <a:ext cx="10401670" cy="6865398"/>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004" h="8238478">
                <a:moveTo>
                  <a:pt x="12482004" y="0"/>
                </a:moveTo>
                <a:lnTo>
                  <a:pt x="3781888" y="8238478"/>
                </a:lnTo>
                <a:lnTo>
                  <a:pt x="0" y="8238478"/>
                </a:lnTo>
                <a:lnTo>
                  <a:pt x="0" y="8878"/>
                </a:lnTo>
                <a:lnTo>
                  <a:pt x="12482004"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endParaRPr lang="en-US" sz="2000" dirty="0"/>
          </a:p>
        </p:txBody>
      </p:sp>
      <p:pic>
        <p:nvPicPr>
          <p:cNvPr id="28" name="Picture 2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03421" y="0"/>
            <a:ext cx="9188578" cy="6867587"/>
          </a:xfrm>
          <a:prstGeom prst="rect">
            <a:avLst/>
          </a:prstGeom>
        </p:spPr>
      </p:pic>
      <p:sp>
        <p:nvSpPr>
          <p:cNvPr id="2" name="Title 1"/>
          <p:cNvSpPr>
            <a:spLocks noGrp="1"/>
          </p:cNvSpPr>
          <p:nvPr>
            <p:ph type="ctrTitle" hasCustomPrompt="1"/>
          </p:nvPr>
        </p:nvSpPr>
        <p:spPr>
          <a:xfrm>
            <a:off x="612000" y="1813580"/>
            <a:ext cx="6793457" cy="1304182"/>
          </a:xfrm>
        </p:spPr>
        <p:txBody>
          <a:bodyPr wrap="square" lIns="0" tIns="0" rIns="0" bIns="0" anchor="b" anchorCtr="0">
            <a:noAutofit/>
          </a:bodyPr>
          <a:lstStyle>
            <a:lvl1pPr algn="l">
              <a:lnSpc>
                <a:spcPts val="5300"/>
              </a:lnSpc>
              <a:defRPr sz="4800" b="0" i="0" cap="all" spc="300" baseline="0">
                <a:solidFill>
                  <a:schemeClr val="tx1"/>
                </a:solidFill>
                <a:effectLst/>
                <a:latin typeface="Arial" charset="0"/>
                <a:ea typeface="Arial" charset="0"/>
                <a:cs typeface="Arial" charset="0"/>
              </a:defRPr>
            </a:lvl1pPr>
          </a:lstStyle>
          <a:p>
            <a:r>
              <a:rPr lang="en-US" dirty="0"/>
              <a:t>Document </a:t>
            </a:r>
            <a:br>
              <a:rPr lang="en-US" dirty="0"/>
            </a:br>
            <a:r>
              <a:rPr lang="en-US" dirty="0"/>
              <a:t>title here</a:t>
            </a:r>
          </a:p>
        </p:txBody>
      </p:sp>
      <p:sp>
        <p:nvSpPr>
          <p:cNvPr id="21" name="Text Placeholder 7"/>
          <p:cNvSpPr>
            <a:spLocks noGrp="1"/>
          </p:cNvSpPr>
          <p:nvPr>
            <p:ph type="body" sz="quarter" idx="12" hasCustomPrompt="1"/>
          </p:nvPr>
        </p:nvSpPr>
        <p:spPr>
          <a:xfrm>
            <a:off x="612000" y="3780326"/>
            <a:ext cx="5234940" cy="150041"/>
          </a:xfrm>
        </p:spPr>
        <p:txBody>
          <a:bodyPr lIns="0" tIns="0" rIns="0" bIns="0">
            <a:noAutofit/>
          </a:bodyPr>
          <a:lstStyle>
            <a:lvl1pPr marL="0" indent="0">
              <a:lnSpc>
                <a:spcPts val="1560"/>
              </a:lnSpc>
              <a:spcBef>
                <a:spcPts val="0"/>
              </a:spcBef>
              <a:buNone/>
              <a:defRPr sz="1300" b="1" i="0" cap="all" baseline="0">
                <a:solidFill>
                  <a:schemeClr val="bg1"/>
                </a:solidFill>
                <a:latin typeface="Arial" charset="0"/>
                <a:ea typeface="Arial" charset="0"/>
                <a:cs typeface="Arial" charset="0"/>
              </a:defRPr>
            </a:lvl1pPr>
            <a:lvl2pPr marL="0" indent="0">
              <a:spcBef>
                <a:spcPts val="0"/>
              </a:spcBef>
              <a:buNone/>
              <a:defRPr>
                <a:solidFill>
                  <a:schemeClr val="bg1"/>
                </a:solidFill>
              </a:defRPr>
            </a:lvl2pPr>
            <a:lvl3pPr marL="0" indent="0">
              <a:spcBef>
                <a:spcPts val="1000"/>
              </a:spcBef>
              <a:buNone/>
              <a:defRPr sz="1333">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dirty="0"/>
              <a:t>DATE GOES HERE</a:t>
            </a:r>
          </a:p>
        </p:txBody>
      </p:sp>
      <p:cxnSp>
        <p:nvCxnSpPr>
          <p:cNvPr id="11" name="Straight Connector 10"/>
          <p:cNvCxnSpPr/>
          <p:nvPr/>
        </p:nvCxnSpPr>
        <p:spPr>
          <a:xfrm>
            <a:off x="612000" y="3444055"/>
            <a:ext cx="396000" cy="0"/>
          </a:xfrm>
          <a:prstGeom prst="line">
            <a:avLst/>
          </a:prstGeom>
          <a:ln w="85725" cap="flat">
            <a:solidFill>
              <a:schemeClr val="bg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4" name="Picture Placeholder 2"/>
          <p:cNvSpPr>
            <a:spLocks noGrp="1"/>
          </p:cNvSpPr>
          <p:nvPr>
            <p:ph type="pic" sz="quarter" idx="28" hasCustomPrompt="1"/>
          </p:nvPr>
        </p:nvSpPr>
        <p:spPr>
          <a:xfrm>
            <a:off x="1860651" y="5553167"/>
            <a:ext cx="1752600" cy="703262"/>
          </a:xfrm>
        </p:spPr>
        <p:txBody>
          <a:bodyPr/>
          <a:lstStyle/>
          <a:p>
            <a:r>
              <a:rPr lang="en-US" dirty="0"/>
              <a:t>Co-branding image</a:t>
            </a:r>
          </a:p>
        </p:txBody>
      </p:sp>
      <p:sp>
        <p:nvSpPr>
          <p:cNvPr id="15" name="Rectangle 2"/>
          <p:cNvSpPr/>
          <p:nvPr userDrawn="1"/>
        </p:nvSpPr>
        <p:spPr>
          <a:xfrm>
            <a:off x="8232000" y="3258000"/>
            <a:ext cx="3960000" cy="3600000"/>
          </a:xfrm>
          <a:custGeom>
            <a:avLst/>
            <a:gdLst>
              <a:gd name="connsiteX0" fmla="*/ 0 w 3960000"/>
              <a:gd name="connsiteY0" fmla="*/ 0 h 3600000"/>
              <a:gd name="connsiteX1" fmla="*/ 3960000 w 3960000"/>
              <a:gd name="connsiteY1" fmla="*/ 0 h 3600000"/>
              <a:gd name="connsiteX2" fmla="*/ 3960000 w 3960000"/>
              <a:gd name="connsiteY2" fmla="*/ 3600000 h 3600000"/>
              <a:gd name="connsiteX3" fmla="*/ 0 w 3960000"/>
              <a:gd name="connsiteY3" fmla="*/ 3600000 h 3600000"/>
              <a:gd name="connsiteX4" fmla="*/ 0 w 3960000"/>
              <a:gd name="connsiteY4" fmla="*/ 0 h 3600000"/>
              <a:gd name="connsiteX0" fmla="*/ 0 w 3960000"/>
              <a:gd name="connsiteY0" fmla="*/ 3600000 h 3600000"/>
              <a:gd name="connsiteX1" fmla="*/ 3960000 w 3960000"/>
              <a:gd name="connsiteY1" fmla="*/ 0 h 3600000"/>
              <a:gd name="connsiteX2" fmla="*/ 3960000 w 3960000"/>
              <a:gd name="connsiteY2" fmla="*/ 3600000 h 3600000"/>
              <a:gd name="connsiteX3" fmla="*/ 0 w 3960000"/>
              <a:gd name="connsiteY3" fmla="*/ 3600000 h 3600000"/>
            </a:gdLst>
            <a:ahLst/>
            <a:cxnLst>
              <a:cxn ang="0">
                <a:pos x="connsiteX0" y="connsiteY0"/>
              </a:cxn>
              <a:cxn ang="0">
                <a:pos x="connsiteX1" y="connsiteY1"/>
              </a:cxn>
              <a:cxn ang="0">
                <a:pos x="connsiteX2" y="connsiteY2"/>
              </a:cxn>
              <a:cxn ang="0">
                <a:pos x="connsiteX3" y="connsiteY3"/>
              </a:cxn>
            </a:cxnLst>
            <a:rect l="l" t="t" r="r" b="b"/>
            <a:pathLst>
              <a:path w="3960000" h="3600000">
                <a:moveTo>
                  <a:pt x="0" y="3600000"/>
                </a:moveTo>
                <a:lnTo>
                  <a:pt x="3960000" y="0"/>
                </a:lnTo>
                <a:lnTo>
                  <a:pt x="3960000" y="3600000"/>
                </a:lnTo>
                <a:lnTo>
                  <a:pt x="0" y="360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pic>
        <p:nvPicPr>
          <p:cNvPr id="10" name="Picture Placeholder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000" y="5449989"/>
            <a:ext cx="845379" cy="806395"/>
          </a:xfrm>
          <a:prstGeom prst="rect">
            <a:avLst/>
          </a:prstGeom>
        </p:spPr>
      </p:pic>
    </p:spTree>
    <p:extLst>
      <p:ext uri="{BB962C8B-B14F-4D97-AF65-F5344CB8AC3E}">
        <p14:creationId xmlns:p14="http://schemas.microsoft.com/office/powerpoint/2010/main" val="1496981160"/>
      </p:ext>
    </p:extLst>
  </p:cSld>
  <p:clrMapOvr>
    <a:masterClrMapping/>
  </p:clrMapOvr>
  <p:transition>
    <p:fade/>
  </p:transition>
  <p:hf sldNum="0"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K_Title Slide - default image F">
    <p:spTree>
      <p:nvGrpSpPr>
        <p:cNvPr id="1" name=""/>
        <p:cNvGrpSpPr/>
        <p:nvPr/>
      </p:nvGrpSpPr>
      <p:grpSpPr>
        <a:xfrm>
          <a:off x="0" y="0"/>
          <a:ext cx="0" cy="0"/>
          <a:chOff x="0" y="0"/>
          <a:chExt cx="0" cy="0"/>
        </a:xfrm>
      </p:grpSpPr>
      <p:sp>
        <p:nvSpPr>
          <p:cNvPr id="6" name="Freeform 5"/>
          <p:cNvSpPr/>
          <p:nvPr/>
        </p:nvSpPr>
        <p:spPr>
          <a:xfrm>
            <a:off x="-7398" y="-7398"/>
            <a:ext cx="10401670" cy="6865398"/>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004" h="8238478">
                <a:moveTo>
                  <a:pt x="12482004" y="0"/>
                </a:moveTo>
                <a:lnTo>
                  <a:pt x="3781888" y="8238478"/>
                </a:lnTo>
                <a:lnTo>
                  <a:pt x="0" y="8238478"/>
                </a:lnTo>
                <a:lnTo>
                  <a:pt x="0" y="8878"/>
                </a:lnTo>
                <a:lnTo>
                  <a:pt x="12482004" y="0"/>
                </a:lnTo>
                <a:close/>
              </a:path>
            </a:pathLst>
          </a:custGeom>
          <a:solidFill>
            <a:srgbClr val="FFFEF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endParaRPr lang="en-US" sz="2000" dirty="0"/>
          </a:p>
        </p:txBody>
      </p:sp>
      <p:pic>
        <p:nvPicPr>
          <p:cNvPr id="28" name="Picture 2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09783" y="4756"/>
            <a:ext cx="9182216" cy="6862832"/>
          </a:xfrm>
          <a:prstGeom prst="rect">
            <a:avLst/>
          </a:prstGeom>
        </p:spPr>
      </p:pic>
      <p:sp>
        <p:nvSpPr>
          <p:cNvPr id="2" name="Title 1"/>
          <p:cNvSpPr>
            <a:spLocks noGrp="1"/>
          </p:cNvSpPr>
          <p:nvPr>
            <p:ph type="ctrTitle" hasCustomPrompt="1"/>
          </p:nvPr>
        </p:nvSpPr>
        <p:spPr>
          <a:xfrm>
            <a:off x="612000" y="1813580"/>
            <a:ext cx="6793457" cy="1304182"/>
          </a:xfrm>
        </p:spPr>
        <p:txBody>
          <a:bodyPr wrap="square" lIns="0" tIns="0" rIns="0" bIns="0" anchor="b" anchorCtr="0">
            <a:noAutofit/>
          </a:bodyPr>
          <a:lstStyle>
            <a:lvl1pPr algn="l">
              <a:lnSpc>
                <a:spcPts val="5300"/>
              </a:lnSpc>
              <a:defRPr sz="4800" b="0" i="0" cap="all" spc="300" baseline="0">
                <a:solidFill>
                  <a:schemeClr val="tx1"/>
                </a:solidFill>
                <a:effectLst/>
                <a:latin typeface="Arial" charset="0"/>
                <a:ea typeface="Arial" charset="0"/>
                <a:cs typeface="Arial" charset="0"/>
              </a:defRPr>
            </a:lvl1pPr>
          </a:lstStyle>
          <a:p>
            <a:r>
              <a:rPr lang="en-US" dirty="0"/>
              <a:t>Document </a:t>
            </a:r>
            <a:br>
              <a:rPr lang="en-US" dirty="0"/>
            </a:br>
            <a:r>
              <a:rPr lang="en-US" dirty="0"/>
              <a:t>title here</a:t>
            </a:r>
          </a:p>
        </p:txBody>
      </p:sp>
      <p:sp>
        <p:nvSpPr>
          <p:cNvPr id="21" name="Text Placeholder 7"/>
          <p:cNvSpPr>
            <a:spLocks noGrp="1"/>
          </p:cNvSpPr>
          <p:nvPr>
            <p:ph type="body" sz="quarter" idx="12" hasCustomPrompt="1"/>
          </p:nvPr>
        </p:nvSpPr>
        <p:spPr>
          <a:xfrm>
            <a:off x="612000" y="3780326"/>
            <a:ext cx="5234940" cy="150041"/>
          </a:xfrm>
        </p:spPr>
        <p:txBody>
          <a:bodyPr lIns="0" tIns="0" rIns="0" bIns="0">
            <a:noAutofit/>
          </a:bodyPr>
          <a:lstStyle>
            <a:lvl1pPr marL="0" indent="0">
              <a:lnSpc>
                <a:spcPts val="1560"/>
              </a:lnSpc>
              <a:spcBef>
                <a:spcPts val="0"/>
              </a:spcBef>
              <a:buNone/>
              <a:defRPr sz="1300" b="1" i="0" cap="all" baseline="0">
                <a:solidFill>
                  <a:srgbClr val="343433"/>
                </a:solidFill>
                <a:latin typeface="Arial" charset="0"/>
                <a:ea typeface="Arial" charset="0"/>
                <a:cs typeface="Arial" charset="0"/>
              </a:defRPr>
            </a:lvl1pPr>
            <a:lvl2pPr marL="0" indent="0">
              <a:spcBef>
                <a:spcPts val="0"/>
              </a:spcBef>
              <a:buNone/>
              <a:defRPr>
                <a:solidFill>
                  <a:schemeClr val="bg1"/>
                </a:solidFill>
              </a:defRPr>
            </a:lvl2pPr>
            <a:lvl3pPr marL="0" indent="0">
              <a:spcBef>
                <a:spcPts val="1000"/>
              </a:spcBef>
              <a:buNone/>
              <a:defRPr sz="1333">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dirty="0"/>
              <a:t>DATE GOES HERE</a:t>
            </a:r>
          </a:p>
        </p:txBody>
      </p:sp>
      <p:sp>
        <p:nvSpPr>
          <p:cNvPr id="14" name="Rectangle 2"/>
          <p:cNvSpPr/>
          <p:nvPr userDrawn="1"/>
        </p:nvSpPr>
        <p:spPr>
          <a:xfrm>
            <a:off x="8232000" y="3258000"/>
            <a:ext cx="3960000" cy="3600000"/>
          </a:xfrm>
          <a:custGeom>
            <a:avLst/>
            <a:gdLst>
              <a:gd name="connsiteX0" fmla="*/ 0 w 3960000"/>
              <a:gd name="connsiteY0" fmla="*/ 0 h 3600000"/>
              <a:gd name="connsiteX1" fmla="*/ 3960000 w 3960000"/>
              <a:gd name="connsiteY1" fmla="*/ 0 h 3600000"/>
              <a:gd name="connsiteX2" fmla="*/ 3960000 w 3960000"/>
              <a:gd name="connsiteY2" fmla="*/ 3600000 h 3600000"/>
              <a:gd name="connsiteX3" fmla="*/ 0 w 3960000"/>
              <a:gd name="connsiteY3" fmla="*/ 3600000 h 3600000"/>
              <a:gd name="connsiteX4" fmla="*/ 0 w 3960000"/>
              <a:gd name="connsiteY4" fmla="*/ 0 h 3600000"/>
              <a:gd name="connsiteX0" fmla="*/ 0 w 3960000"/>
              <a:gd name="connsiteY0" fmla="*/ 3600000 h 3600000"/>
              <a:gd name="connsiteX1" fmla="*/ 3960000 w 3960000"/>
              <a:gd name="connsiteY1" fmla="*/ 0 h 3600000"/>
              <a:gd name="connsiteX2" fmla="*/ 3960000 w 3960000"/>
              <a:gd name="connsiteY2" fmla="*/ 3600000 h 3600000"/>
              <a:gd name="connsiteX3" fmla="*/ 0 w 3960000"/>
              <a:gd name="connsiteY3" fmla="*/ 3600000 h 3600000"/>
            </a:gdLst>
            <a:ahLst/>
            <a:cxnLst>
              <a:cxn ang="0">
                <a:pos x="connsiteX0" y="connsiteY0"/>
              </a:cxn>
              <a:cxn ang="0">
                <a:pos x="connsiteX1" y="connsiteY1"/>
              </a:cxn>
              <a:cxn ang="0">
                <a:pos x="connsiteX2" y="connsiteY2"/>
              </a:cxn>
              <a:cxn ang="0">
                <a:pos x="connsiteX3" y="connsiteY3"/>
              </a:cxn>
            </a:cxnLst>
            <a:rect l="l" t="t" r="r" b="b"/>
            <a:pathLst>
              <a:path w="3960000" h="3600000">
                <a:moveTo>
                  <a:pt x="0" y="3600000"/>
                </a:moveTo>
                <a:lnTo>
                  <a:pt x="3960000" y="0"/>
                </a:lnTo>
                <a:lnTo>
                  <a:pt x="3960000" y="3600000"/>
                </a:lnTo>
                <a:lnTo>
                  <a:pt x="0" y="3600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cxnSp>
        <p:nvCxnSpPr>
          <p:cNvPr id="15" name="Straight Connector 14"/>
          <p:cNvCxnSpPr/>
          <p:nvPr userDrawn="1"/>
        </p:nvCxnSpPr>
        <p:spPr>
          <a:xfrm>
            <a:off x="612000" y="3444055"/>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6" name="Picture Placeholder 2"/>
          <p:cNvSpPr>
            <a:spLocks noGrp="1"/>
          </p:cNvSpPr>
          <p:nvPr>
            <p:ph type="pic" sz="quarter" idx="28" hasCustomPrompt="1"/>
          </p:nvPr>
        </p:nvSpPr>
        <p:spPr>
          <a:xfrm>
            <a:off x="1860651" y="5553167"/>
            <a:ext cx="1752600" cy="703262"/>
          </a:xfrm>
        </p:spPr>
        <p:txBody>
          <a:bodyPr/>
          <a:lstStyle>
            <a:lvl1pPr>
              <a:defRPr baseline="0"/>
            </a:lvl1pPr>
          </a:lstStyle>
          <a:p>
            <a:r>
              <a:rPr lang="en-US" dirty="0"/>
              <a:t>Co-branding image</a:t>
            </a:r>
          </a:p>
        </p:txBody>
      </p:sp>
      <p:pic>
        <p:nvPicPr>
          <p:cNvPr id="10" name="Picture Placeholder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000" y="5449989"/>
            <a:ext cx="845379" cy="806395"/>
          </a:xfrm>
          <a:prstGeom prst="rect">
            <a:avLst/>
          </a:prstGeom>
        </p:spPr>
      </p:pic>
    </p:spTree>
    <p:extLst>
      <p:ext uri="{BB962C8B-B14F-4D97-AF65-F5344CB8AC3E}">
        <p14:creationId xmlns:p14="http://schemas.microsoft.com/office/powerpoint/2010/main" val="3690854281"/>
      </p:ext>
    </p:extLst>
  </p:cSld>
  <p:clrMapOvr>
    <a:masterClrMapping/>
  </p:clrMapOvr>
  <p:transition>
    <p:fade/>
  </p:transition>
  <p:hf sldNum="0"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L_Title Slide - default image F">
    <p:spTree>
      <p:nvGrpSpPr>
        <p:cNvPr id="1" name=""/>
        <p:cNvGrpSpPr/>
        <p:nvPr/>
      </p:nvGrpSpPr>
      <p:grpSpPr>
        <a:xfrm>
          <a:off x="0" y="0"/>
          <a:ext cx="0" cy="0"/>
          <a:chOff x="0" y="0"/>
          <a:chExt cx="0" cy="0"/>
        </a:xfrm>
      </p:grpSpPr>
      <p:sp>
        <p:nvSpPr>
          <p:cNvPr id="6" name="Freeform 5"/>
          <p:cNvSpPr/>
          <p:nvPr/>
        </p:nvSpPr>
        <p:spPr>
          <a:xfrm>
            <a:off x="-7398" y="-7398"/>
            <a:ext cx="10401670" cy="6865398"/>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004" h="8238478">
                <a:moveTo>
                  <a:pt x="12482004" y="0"/>
                </a:moveTo>
                <a:lnTo>
                  <a:pt x="3781888" y="8238478"/>
                </a:lnTo>
                <a:lnTo>
                  <a:pt x="0" y="8238478"/>
                </a:lnTo>
                <a:lnTo>
                  <a:pt x="0" y="8878"/>
                </a:lnTo>
                <a:lnTo>
                  <a:pt x="12482004"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r>
              <a:rPr lang="en-US" sz="2000" dirty="0"/>
              <a:t> </a:t>
            </a:r>
          </a:p>
        </p:txBody>
      </p:sp>
      <p:pic>
        <p:nvPicPr>
          <p:cNvPr id="28" name="Picture 2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09783" y="4756"/>
            <a:ext cx="9182216" cy="6862832"/>
          </a:xfrm>
          <a:prstGeom prst="rect">
            <a:avLst/>
          </a:prstGeom>
        </p:spPr>
      </p:pic>
      <p:sp>
        <p:nvSpPr>
          <p:cNvPr id="2" name="Title 1"/>
          <p:cNvSpPr>
            <a:spLocks noGrp="1"/>
          </p:cNvSpPr>
          <p:nvPr>
            <p:ph type="ctrTitle" hasCustomPrompt="1"/>
          </p:nvPr>
        </p:nvSpPr>
        <p:spPr>
          <a:xfrm>
            <a:off x="612000" y="1813580"/>
            <a:ext cx="6793457" cy="1304182"/>
          </a:xfrm>
        </p:spPr>
        <p:txBody>
          <a:bodyPr wrap="square" lIns="0" tIns="0" rIns="0" bIns="0" anchor="b" anchorCtr="0">
            <a:noAutofit/>
          </a:bodyPr>
          <a:lstStyle>
            <a:lvl1pPr algn="l">
              <a:lnSpc>
                <a:spcPts val="5300"/>
              </a:lnSpc>
              <a:defRPr sz="4800" b="0" i="0" cap="all" spc="300" baseline="0">
                <a:solidFill>
                  <a:schemeClr val="tx1"/>
                </a:solidFill>
                <a:effectLst/>
                <a:latin typeface="Arial" charset="0"/>
                <a:ea typeface="Arial" charset="0"/>
                <a:cs typeface="Arial" charset="0"/>
              </a:defRPr>
            </a:lvl1pPr>
          </a:lstStyle>
          <a:p>
            <a:r>
              <a:rPr lang="en-US" dirty="0"/>
              <a:t>Document </a:t>
            </a:r>
            <a:br>
              <a:rPr lang="en-US" dirty="0"/>
            </a:br>
            <a:r>
              <a:rPr lang="en-US" dirty="0"/>
              <a:t>title here</a:t>
            </a:r>
          </a:p>
        </p:txBody>
      </p:sp>
      <p:sp>
        <p:nvSpPr>
          <p:cNvPr id="21" name="Text Placeholder 7"/>
          <p:cNvSpPr>
            <a:spLocks noGrp="1"/>
          </p:cNvSpPr>
          <p:nvPr>
            <p:ph type="body" sz="quarter" idx="12" hasCustomPrompt="1"/>
          </p:nvPr>
        </p:nvSpPr>
        <p:spPr>
          <a:xfrm>
            <a:off x="612000" y="3780326"/>
            <a:ext cx="5234940" cy="150041"/>
          </a:xfrm>
        </p:spPr>
        <p:txBody>
          <a:bodyPr lIns="0" tIns="0" rIns="0" bIns="0">
            <a:noAutofit/>
          </a:bodyPr>
          <a:lstStyle>
            <a:lvl1pPr marL="0" indent="0">
              <a:lnSpc>
                <a:spcPts val="1560"/>
              </a:lnSpc>
              <a:spcBef>
                <a:spcPts val="0"/>
              </a:spcBef>
              <a:buNone/>
              <a:defRPr sz="1300" b="1" i="0" cap="all" baseline="0">
                <a:solidFill>
                  <a:schemeClr val="bg1"/>
                </a:solidFill>
                <a:latin typeface="Arial" charset="0"/>
                <a:ea typeface="Arial" charset="0"/>
                <a:cs typeface="Arial" charset="0"/>
              </a:defRPr>
            </a:lvl1pPr>
            <a:lvl2pPr marL="0" indent="0">
              <a:spcBef>
                <a:spcPts val="0"/>
              </a:spcBef>
              <a:buNone/>
              <a:defRPr>
                <a:solidFill>
                  <a:schemeClr val="bg1"/>
                </a:solidFill>
              </a:defRPr>
            </a:lvl2pPr>
            <a:lvl3pPr marL="0" indent="0">
              <a:spcBef>
                <a:spcPts val="1000"/>
              </a:spcBef>
              <a:buNone/>
              <a:defRPr sz="1333">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dirty="0"/>
              <a:t>DATE GOES HERE</a:t>
            </a:r>
          </a:p>
        </p:txBody>
      </p:sp>
      <p:cxnSp>
        <p:nvCxnSpPr>
          <p:cNvPr id="11" name="Straight Connector 10"/>
          <p:cNvCxnSpPr/>
          <p:nvPr/>
        </p:nvCxnSpPr>
        <p:spPr>
          <a:xfrm>
            <a:off x="612000" y="3444055"/>
            <a:ext cx="396000" cy="0"/>
          </a:xfrm>
          <a:prstGeom prst="line">
            <a:avLst/>
          </a:prstGeom>
          <a:ln w="85725" cap="flat">
            <a:solidFill>
              <a:schemeClr val="bg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3" name="Picture Placeholder 2"/>
          <p:cNvSpPr>
            <a:spLocks noGrp="1"/>
          </p:cNvSpPr>
          <p:nvPr>
            <p:ph type="pic" sz="quarter" idx="28" hasCustomPrompt="1"/>
          </p:nvPr>
        </p:nvSpPr>
        <p:spPr>
          <a:xfrm>
            <a:off x="1860651" y="5553167"/>
            <a:ext cx="1752600" cy="703262"/>
          </a:xfrm>
        </p:spPr>
        <p:txBody>
          <a:bodyPr/>
          <a:lstStyle/>
          <a:p>
            <a:r>
              <a:rPr lang="en-US" dirty="0"/>
              <a:t>Co-branding image</a:t>
            </a:r>
          </a:p>
        </p:txBody>
      </p:sp>
      <p:sp>
        <p:nvSpPr>
          <p:cNvPr id="3" name="Rectangle 2"/>
          <p:cNvSpPr/>
          <p:nvPr userDrawn="1"/>
        </p:nvSpPr>
        <p:spPr>
          <a:xfrm>
            <a:off x="8232000" y="3258000"/>
            <a:ext cx="3960000" cy="3600000"/>
          </a:xfrm>
          <a:custGeom>
            <a:avLst/>
            <a:gdLst>
              <a:gd name="connsiteX0" fmla="*/ 0 w 3960000"/>
              <a:gd name="connsiteY0" fmla="*/ 0 h 3600000"/>
              <a:gd name="connsiteX1" fmla="*/ 3960000 w 3960000"/>
              <a:gd name="connsiteY1" fmla="*/ 0 h 3600000"/>
              <a:gd name="connsiteX2" fmla="*/ 3960000 w 3960000"/>
              <a:gd name="connsiteY2" fmla="*/ 3600000 h 3600000"/>
              <a:gd name="connsiteX3" fmla="*/ 0 w 3960000"/>
              <a:gd name="connsiteY3" fmla="*/ 3600000 h 3600000"/>
              <a:gd name="connsiteX4" fmla="*/ 0 w 3960000"/>
              <a:gd name="connsiteY4" fmla="*/ 0 h 3600000"/>
              <a:gd name="connsiteX0" fmla="*/ 0 w 3960000"/>
              <a:gd name="connsiteY0" fmla="*/ 3600000 h 3600000"/>
              <a:gd name="connsiteX1" fmla="*/ 3960000 w 3960000"/>
              <a:gd name="connsiteY1" fmla="*/ 0 h 3600000"/>
              <a:gd name="connsiteX2" fmla="*/ 3960000 w 3960000"/>
              <a:gd name="connsiteY2" fmla="*/ 3600000 h 3600000"/>
              <a:gd name="connsiteX3" fmla="*/ 0 w 3960000"/>
              <a:gd name="connsiteY3" fmla="*/ 3600000 h 3600000"/>
            </a:gdLst>
            <a:ahLst/>
            <a:cxnLst>
              <a:cxn ang="0">
                <a:pos x="connsiteX0" y="connsiteY0"/>
              </a:cxn>
              <a:cxn ang="0">
                <a:pos x="connsiteX1" y="connsiteY1"/>
              </a:cxn>
              <a:cxn ang="0">
                <a:pos x="connsiteX2" y="connsiteY2"/>
              </a:cxn>
              <a:cxn ang="0">
                <a:pos x="connsiteX3" y="connsiteY3"/>
              </a:cxn>
            </a:cxnLst>
            <a:rect l="l" t="t" r="r" b="b"/>
            <a:pathLst>
              <a:path w="3960000" h="3600000">
                <a:moveTo>
                  <a:pt x="0" y="3600000"/>
                </a:moveTo>
                <a:lnTo>
                  <a:pt x="3960000" y="0"/>
                </a:lnTo>
                <a:lnTo>
                  <a:pt x="3960000" y="3600000"/>
                </a:lnTo>
                <a:lnTo>
                  <a:pt x="0" y="360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pic>
        <p:nvPicPr>
          <p:cNvPr id="10" name="Picture Placeholder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000" y="5449989"/>
            <a:ext cx="845379" cy="806395"/>
          </a:xfrm>
          <a:prstGeom prst="rect">
            <a:avLst/>
          </a:prstGeom>
        </p:spPr>
      </p:pic>
    </p:spTree>
    <p:extLst>
      <p:ext uri="{BB962C8B-B14F-4D97-AF65-F5344CB8AC3E}">
        <p14:creationId xmlns:p14="http://schemas.microsoft.com/office/powerpoint/2010/main" val="2179846127"/>
      </p:ext>
    </p:extLst>
  </p:cSld>
  <p:clrMapOvr>
    <a:masterClrMapping/>
  </p:clrMapOvr>
  <p:transition>
    <p:fade/>
  </p:transition>
  <p:hf sldNum="0"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M_Title Slide">
    <p:bg>
      <p:bgPr>
        <a:solidFill>
          <a:schemeClr val="tx1">
            <a:lumMod val="50000"/>
          </a:schemeClr>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21"/>
          </p:nvPr>
        </p:nvSpPr>
        <p:spPr>
          <a:xfrm>
            <a:off x="3140040" y="-7278"/>
            <a:ext cx="9053651" cy="6870701"/>
          </a:xfrm>
          <a:custGeom>
            <a:avLst/>
            <a:gdLst>
              <a:gd name="connsiteX0" fmla="*/ 0 w 8848725"/>
              <a:gd name="connsiteY0" fmla="*/ 0 h 6883400"/>
              <a:gd name="connsiteX1" fmla="*/ 7701469 w 8848725"/>
              <a:gd name="connsiteY1" fmla="*/ 0 h 6883400"/>
              <a:gd name="connsiteX2" fmla="*/ 8848725 w 8848725"/>
              <a:gd name="connsiteY2" fmla="*/ 1147256 h 6883400"/>
              <a:gd name="connsiteX3" fmla="*/ 8848725 w 8848725"/>
              <a:gd name="connsiteY3" fmla="*/ 6883400 h 6883400"/>
              <a:gd name="connsiteX4" fmla="*/ 0 w 8848725"/>
              <a:gd name="connsiteY4" fmla="*/ 6883400 h 6883400"/>
              <a:gd name="connsiteX5" fmla="*/ 0 w 8848725"/>
              <a:gd name="connsiteY5" fmla="*/ 0 h 6883400"/>
              <a:gd name="connsiteX0" fmla="*/ 0 w 8848725"/>
              <a:gd name="connsiteY0" fmla="*/ 8201 h 6891601"/>
              <a:gd name="connsiteX1" fmla="*/ 8845494 w 8848725"/>
              <a:gd name="connsiteY1" fmla="*/ 0 h 6891601"/>
              <a:gd name="connsiteX2" fmla="*/ 8848725 w 8848725"/>
              <a:gd name="connsiteY2" fmla="*/ 1155457 h 6891601"/>
              <a:gd name="connsiteX3" fmla="*/ 8848725 w 8848725"/>
              <a:gd name="connsiteY3" fmla="*/ 6891601 h 6891601"/>
              <a:gd name="connsiteX4" fmla="*/ 0 w 8848725"/>
              <a:gd name="connsiteY4" fmla="*/ 6891601 h 6891601"/>
              <a:gd name="connsiteX5" fmla="*/ 0 w 8848725"/>
              <a:gd name="connsiteY5" fmla="*/ 8201 h 6891601"/>
              <a:gd name="connsiteX0" fmla="*/ 0 w 8848725"/>
              <a:gd name="connsiteY0" fmla="*/ 8201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0 w 8848725"/>
              <a:gd name="connsiteY5" fmla="*/ 8201 h 6891601"/>
              <a:gd name="connsiteX0" fmla="*/ 4403882 w 8848725"/>
              <a:gd name="connsiteY0" fmla="*/ 176319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4403882 w 8848725"/>
              <a:gd name="connsiteY5" fmla="*/ 176319 h 6891601"/>
              <a:gd name="connsiteX0" fmla="*/ 7138881 w 8848725"/>
              <a:gd name="connsiteY0" fmla="*/ 4100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7138881 w 8848725"/>
              <a:gd name="connsiteY5" fmla="*/ 4100 h 6891601"/>
              <a:gd name="connsiteX0" fmla="*/ 6892854 w 8602698"/>
              <a:gd name="connsiteY0" fmla="*/ 4100 h 6891601"/>
              <a:gd name="connsiteX1" fmla="*/ 8599467 w 8602698"/>
              <a:gd name="connsiteY1" fmla="*/ 0 h 6891601"/>
              <a:gd name="connsiteX2" fmla="*/ 8590397 w 8602698"/>
              <a:gd name="connsiteY2" fmla="*/ 2471701 h 6891601"/>
              <a:gd name="connsiteX3" fmla="*/ 8602698 w 8602698"/>
              <a:gd name="connsiteY3" fmla="*/ 6891601 h 6891601"/>
              <a:gd name="connsiteX4" fmla="*/ 0 w 8602698"/>
              <a:gd name="connsiteY4" fmla="*/ 6887500 h 6891601"/>
              <a:gd name="connsiteX5" fmla="*/ 6892854 w 8602698"/>
              <a:gd name="connsiteY5" fmla="*/ 4100 h 6891601"/>
              <a:gd name="connsiteX0" fmla="*/ 6892854 w 8599467"/>
              <a:gd name="connsiteY0" fmla="*/ 4100 h 6887500"/>
              <a:gd name="connsiteX1" fmla="*/ 8599467 w 8599467"/>
              <a:gd name="connsiteY1" fmla="*/ 0 h 6887500"/>
              <a:gd name="connsiteX2" fmla="*/ 8590397 w 8599467"/>
              <a:gd name="connsiteY2" fmla="*/ 2471701 h 6887500"/>
              <a:gd name="connsiteX3" fmla="*/ 4207018 w 8599467"/>
              <a:gd name="connsiteY3" fmla="*/ 6887500 h 6887500"/>
              <a:gd name="connsiteX4" fmla="*/ 0 w 8599467"/>
              <a:gd name="connsiteY4" fmla="*/ 6887500 h 6887500"/>
              <a:gd name="connsiteX5" fmla="*/ 6892854 w 8599467"/>
              <a:gd name="connsiteY5" fmla="*/ 4100 h 6887500"/>
              <a:gd name="connsiteX0" fmla="*/ 6892854 w 8599467"/>
              <a:gd name="connsiteY0" fmla="*/ 4100 h 6887502"/>
              <a:gd name="connsiteX1" fmla="*/ 8599467 w 8599467"/>
              <a:gd name="connsiteY1" fmla="*/ 0 h 6887502"/>
              <a:gd name="connsiteX2" fmla="*/ 8590397 w 8599467"/>
              <a:gd name="connsiteY2" fmla="*/ 2471701 h 6887502"/>
              <a:gd name="connsiteX3" fmla="*/ 4207018 w 8599467"/>
              <a:gd name="connsiteY3" fmla="*/ 6887500 h 6887502"/>
              <a:gd name="connsiteX4" fmla="*/ 0 w 8599467"/>
              <a:gd name="connsiteY4" fmla="*/ 6887500 h 6887502"/>
              <a:gd name="connsiteX5" fmla="*/ 6892854 w 8599467"/>
              <a:gd name="connsiteY5" fmla="*/ 4100 h 6887502"/>
              <a:gd name="connsiteX0" fmla="*/ 6892854 w 8599467"/>
              <a:gd name="connsiteY0" fmla="*/ 4100 h 6887501"/>
              <a:gd name="connsiteX1" fmla="*/ 8599467 w 8599467"/>
              <a:gd name="connsiteY1" fmla="*/ 0 h 6887501"/>
              <a:gd name="connsiteX2" fmla="*/ 8590397 w 8599467"/>
              <a:gd name="connsiteY2" fmla="*/ 2471701 h 6887501"/>
              <a:gd name="connsiteX3" fmla="*/ 4207018 w 8599467"/>
              <a:gd name="connsiteY3" fmla="*/ 6887500 h 6887501"/>
              <a:gd name="connsiteX4" fmla="*/ 0 w 8599467"/>
              <a:gd name="connsiteY4" fmla="*/ 6887500 h 6887501"/>
              <a:gd name="connsiteX5" fmla="*/ 6892854 w 8599467"/>
              <a:gd name="connsiteY5" fmla="*/ 4100 h 6887501"/>
              <a:gd name="connsiteX0" fmla="*/ 6892854 w 8599467"/>
              <a:gd name="connsiteY0" fmla="*/ 4100 h 6887501"/>
              <a:gd name="connsiteX1" fmla="*/ 8599467 w 8599467"/>
              <a:gd name="connsiteY1" fmla="*/ 0 h 6887501"/>
              <a:gd name="connsiteX2" fmla="*/ 8590397 w 8599467"/>
              <a:gd name="connsiteY2" fmla="*/ 2471701 h 6887501"/>
              <a:gd name="connsiteX3" fmla="*/ 4207018 w 8599467"/>
              <a:gd name="connsiteY3" fmla="*/ 6887500 h 6887501"/>
              <a:gd name="connsiteX4" fmla="*/ 0 w 8599467"/>
              <a:gd name="connsiteY4" fmla="*/ 6887500 h 6887501"/>
              <a:gd name="connsiteX5" fmla="*/ 6892854 w 8599467"/>
              <a:gd name="connsiteY5" fmla="*/ 4100 h 6887501"/>
              <a:gd name="connsiteX0" fmla="*/ 6788079 w 8599467"/>
              <a:gd name="connsiteY0" fmla="*/ 925 h 6887501"/>
              <a:gd name="connsiteX1" fmla="*/ 8599467 w 8599467"/>
              <a:gd name="connsiteY1" fmla="*/ 0 h 6887501"/>
              <a:gd name="connsiteX2" fmla="*/ 8590397 w 8599467"/>
              <a:gd name="connsiteY2" fmla="*/ 2471701 h 6887501"/>
              <a:gd name="connsiteX3" fmla="*/ 4207018 w 8599467"/>
              <a:gd name="connsiteY3" fmla="*/ 6887500 h 6887501"/>
              <a:gd name="connsiteX4" fmla="*/ 0 w 8599467"/>
              <a:gd name="connsiteY4" fmla="*/ 6887500 h 6887501"/>
              <a:gd name="connsiteX5" fmla="*/ 6788079 w 8599467"/>
              <a:gd name="connsiteY5" fmla="*/ 925 h 6887501"/>
              <a:gd name="connsiteX0" fmla="*/ 6788079 w 8590420"/>
              <a:gd name="connsiteY0" fmla="*/ 0 h 6886576"/>
              <a:gd name="connsiteX1" fmla="*/ 8307367 w 8590420"/>
              <a:gd name="connsiteY1" fmla="*/ 161000 h 6886576"/>
              <a:gd name="connsiteX2" fmla="*/ 8590397 w 8590420"/>
              <a:gd name="connsiteY2" fmla="*/ 2470776 h 6886576"/>
              <a:gd name="connsiteX3" fmla="*/ 4207018 w 8590420"/>
              <a:gd name="connsiteY3" fmla="*/ 6886575 h 6886576"/>
              <a:gd name="connsiteX4" fmla="*/ 0 w 8590420"/>
              <a:gd name="connsiteY4" fmla="*/ 6886575 h 6886576"/>
              <a:gd name="connsiteX5" fmla="*/ 6788079 w 8590420"/>
              <a:gd name="connsiteY5" fmla="*/ 0 h 6886576"/>
              <a:gd name="connsiteX0" fmla="*/ 6788079 w 8590989"/>
              <a:gd name="connsiteY0" fmla="*/ 0 h 6886576"/>
              <a:gd name="connsiteX1" fmla="*/ 8586767 w 8590989"/>
              <a:gd name="connsiteY1" fmla="*/ 8600 h 6886576"/>
              <a:gd name="connsiteX2" fmla="*/ 8590397 w 8590989"/>
              <a:gd name="connsiteY2" fmla="*/ 2470776 h 6886576"/>
              <a:gd name="connsiteX3" fmla="*/ 4207018 w 8590989"/>
              <a:gd name="connsiteY3" fmla="*/ 6886575 h 6886576"/>
              <a:gd name="connsiteX4" fmla="*/ 0 w 8590989"/>
              <a:gd name="connsiteY4" fmla="*/ 6886575 h 6886576"/>
              <a:gd name="connsiteX5" fmla="*/ 6788079 w 8590989"/>
              <a:gd name="connsiteY5" fmla="*/ 0 h 6886576"/>
              <a:gd name="connsiteX0" fmla="*/ 6788079 w 8591367"/>
              <a:gd name="connsiteY0" fmla="*/ 0 h 6886576"/>
              <a:gd name="connsiteX1" fmla="*/ 8586767 w 8591367"/>
              <a:gd name="connsiteY1" fmla="*/ 8600 h 6886576"/>
              <a:gd name="connsiteX2" fmla="*/ 8590397 w 8591367"/>
              <a:gd name="connsiteY2" fmla="*/ 2470776 h 6886576"/>
              <a:gd name="connsiteX3" fmla="*/ 4207018 w 8591367"/>
              <a:gd name="connsiteY3" fmla="*/ 6886575 h 6886576"/>
              <a:gd name="connsiteX4" fmla="*/ 0 w 8591367"/>
              <a:gd name="connsiteY4" fmla="*/ 6886575 h 6886576"/>
              <a:gd name="connsiteX5" fmla="*/ 6788079 w 8591367"/>
              <a:gd name="connsiteY5" fmla="*/ 0 h 6886576"/>
              <a:gd name="connsiteX0" fmla="*/ 6788079 w 8590456"/>
              <a:gd name="connsiteY0" fmla="*/ 0 h 6886576"/>
              <a:gd name="connsiteX1" fmla="*/ 8478817 w 8590456"/>
              <a:gd name="connsiteY1" fmla="*/ 129250 h 6886576"/>
              <a:gd name="connsiteX2" fmla="*/ 8590397 w 8590456"/>
              <a:gd name="connsiteY2" fmla="*/ 2470776 h 6886576"/>
              <a:gd name="connsiteX3" fmla="*/ 4207018 w 8590456"/>
              <a:gd name="connsiteY3" fmla="*/ 6886575 h 6886576"/>
              <a:gd name="connsiteX4" fmla="*/ 0 w 8590456"/>
              <a:gd name="connsiteY4" fmla="*/ 6886575 h 6886576"/>
              <a:gd name="connsiteX5" fmla="*/ 6788079 w 8590456"/>
              <a:gd name="connsiteY5" fmla="*/ 0 h 6886576"/>
              <a:gd name="connsiteX0" fmla="*/ 6788079 w 8591367"/>
              <a:gd name="connsiteY0" fmla="*/ 0 h 6886576"/>
              <a:gd name="connsiteX1" fmla="*/ 8586767 w 8591367"/>
              <a:gd name="connsiteY1" fmla="*/ 5425 h 6886576"/>
              <a:gd name="connsiteX2" fmla="*/ 8590397 w 8591367"/>
              <a:gd name="connsiteY2" fmla="*/ 2470776 h 6886576"/>
              <a:gd name="connsiteX3" fmla="*/ 4207018 w 8591367"/>
              <a:gd name="connsiteY3" fmla="*/ 6886575 h 6886576"/>
              <a:gd name="connsiteX4" fmla="*/ 0 w 8591367"/>
              <a:gd name="connsiteY4" fmla="*/ 6886575 h 6886576"/>
              <a:gd name="connsiteX5" fmla="*/ 6788079 w 8591367"/>
              <a:gd name="connsiteY5" fmla="*/ 0 h 6886576"/>
              <a:gd name="connsiteX0" fmla="*/ 6788079 w 8586899"/>
              <a:gd name="connsiteY0" fmla="*/ 0 h 6886576"/>
              <a:gd name="connsiteX1" fmla="*/ 8586767 w 8586899"/>
              <a:gd name="connsiteY1" fmla="*/ 5425 h 6886576"/>
              <a:gd name="connsiteX2" fmla="*/ 8568172 w 8586899"/>
              <a:gd name="connsiteY2" fmla="*/ 3197851 h 6886576"/>
              <a:gd name="connsiteX3" fmla="*/ 4207018 w 8586899"/>
              <a:gd name="connsiteY3" fmla="*/ 6886575 h 6886576"/>
              <a:gd name="connsiteX4" fmla="*/ 0 w 8586899"/>
              <a:gd name="connsiteY4" fmla="*/ 6886575 h 6886576"/>
              <a:gd name="connsiteX5" fmla="*/ 6788079 w 8586899"/>
              <a:gd name="connsiteY5" fmla="*/ 0 h 6886576"/>
              <a:gd name="connsiteX0" fmla="*/ 6788079 w 8586926"/>
              <a:gd name="connsiteY0" fmla="*/ 0 h 6886576"/>
              <a:gd name="connsiteX1" fmla="*/ 8586767 w 8586926"/>
              <a:gd name="connsiteY1" fmla="*/ 5425 h 6886576"/>
              <a:gd name="connsiteX2" fmla="*/ 8571347 w 8586926"/>
              <a:gd name="connsiteY2" fmla="*/ 3286751 h 6886576"/>
              <a:gd name="connsiteX3" fmla="*/ 4207018 w 8586926"/>
              <a:gd name="connsiteY3" fmla="*/ 6886575 h 6886576"/>
              <a:gd name="connsiteX4" fmla="*/ 0 w 8586926"/>
              <a:gd name="connsiteY4" fmla="*/ 6886575 h 6886576"/>
              <a:gd name="connsiteX5" fmla="*/ 6788079 w 8586926"/>
              <a:gd name="connsiteY5" fmla="*/ 0 h 6886576"/>
              <a:gd name="connsiteX0" fmla="*/ 6788079 w 8586926"/>
              <a:gd name="connsiteY0" fmla="*/ 0 h 6886575"/>
              <a:gd name="connsiteX1" fmla="*/ 8586767 w 8586926"/>
              <a:gd name="connsiteY1" fmla="*/ 5425 h 6886575"/>
              <a:gd name="connsiteX2" fmla="*/ 8571347 w 8586926"/>
              <a:gd name="connsiteY2" fmla="*/ 3286751 h 6886575"/>
              <a:gd name="connsiteX3" fmla="*/ 4616593 w 8586926"/>
              <a:gd name="connsiteY3" fmla="*/ 6870700 h 6886575"/>
              <a:gd name="connsiteX4" fmla="*/ 0 w 8586926"/>
              <a:gd name="connsiteY4" fmla="*/ 6886575 h 6886575"/>
              <a:gd name="connsiteX5" fmla="*/ 6788079 w 8586926"/>
              <a:gd name="connsiteY5" fmla="*/ 0 h 6886575"/>
              <a:gd name="connsiteX0" fmla="*/ 7254804 w 9053651"/>
              <a:gd name="connsiteY0" fmla="*/ 0 h 6870701"/>
              <a:gd name="connsiteX1" fmla="*/ 9053492 w 9053651"/>
              <a:gd name="connsiteY1" fmla="*/ 5425 h 6870701"/>
              <a:gd name="connsiteX2" fmla="*/ 9038072 w 9053651"/>
              <a:gd name="connsiteY2" fmla="*/ 3286751 h 6870701"/>
              <a:gd name="connsiteX3" fmla="*/ 5083318 w 9053651"/>
              <a:gd name="connsiteY3" fmla="*/ 6870700 h 6870701"/>
              <a:gd name="connsiteX4" fmla="*/ 0 w 9053651"/>
              <a:gd name="connsiteY4" fmla="*/ 6864350 h 6870701"/>
              <a:gd name="connsiteX5" fmla="*/ 7254804 w 9053651"/>
              <a:gd name="connsiteY5" fmla="*/ 0 h 6870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53651" h="6870701">
                <a:moveTo>
                  <a:pt x="7254804" y="0"/>
                </a:moveTo>
                <a:lnTo>
                  <a:pt x="9053492" y="5425"/>
                </a:lnTo>
                <a:cubicBezTo>
                  <a:pt x="9055307" y="1236513"/>
                  <a:pt x="9041095" y="2462851"/>
                  <a:pt x="9038072" y="3286751"/>
                </a:cubicBezTo>
                <a:cubicBezTo>
                  <a:pt x="9038071" y="3283890"/>
                  <a:pt x="5091519" y="6873561"/>
                  <a:pt x="5083318" y="6870700"/>
                </a:cubicBezTo>
                <a:lnTo>
                  <a:pt x="0" y="6864350"/>
                </a:lnTo>
                <a:lnTo>
                  <a:pt x="7254804" y="0"/>
                </a:lnTo>
                <a:close/>
              </a:path>
            </a:pathLst>
          </a:custGeom>
        </p:spPr>
        <p:txBody>
          <a:bodyPr/>
          <a:lstStyle/>
          <a:p>
            <a:endParaRPr lang="en-US"/>
          </a:p>
        </p:txBody>
      </p:sp>
      <p:sp>
        <p:nvSpPr>
          <p:cNvPr id="15" name="Title 1"/>
          <p:cNvSpPr>
            <a:spLocks noGrp="1"/>
          </p:cNvSpPr>
          <p:nvPr>
            <p:ph type="ctrTitle" hasCustomPrompt="1"/>
          </p:nvPr>
        </p:nvSpPr>
        <p:spPr>
          <a:xfrm>
            <a:off x="612000" y="1813580"/>
            <a:ext cx="6793457" cy="1304182"/>
          </a:xfrm>
        </p:spPr>
        <p:txBody>
          <a:bodyPr wrap="square" lIns="0" tIns="0" rIns="0" bIns="0" anchor="b" anchorCtr="0">
            <a:noAutofit/>
          </a:bodyPr>
          <a:lstStyle>
            <a:lvl1pPr algn="l">
              <a:lnSpc>
                <a:spcPts val="5300"/>
              </a:lnSpc>
              <a:defRPr sz="4800" b="0" i="0" cap="all" spc="300" baseline="0">
                <a:solidFill>
                  <a:schemeClr val="bg1"/>
                </a:solidFill>
                <a:effectLst/>
                <a:latin typeface="Arial" charset="0"/>
                <a:ea typeface="Arial" charset="0"/>
                <a:cs typeface="Arial" charset="0"/>
              </a:defRPr>
            </a:lvl1pPr>
          </a:lstStyle>
          <a:p>
            <a:r>
              <a:rPr lang="en-US" dirty="0"/>
              <a:t>Document </a:t>
            </a:r>
            <a:br>
              <a:rPr lang="en-US" dirty="0"/>
            </a:br>
            <a:r>
              <a:rPr lang="en-US" dirty="0"/>
              <a:t>title here</a:t>
            </a:r>
          </a:p>
        </p:txBody>
      </p:sp>
      <p:cxnSp>
        <p:nvCxnSpPr>
          <p:cNvPr id="16" name="Straight Connector 15"/>
          <p:cNvCxnSpPr/>
          <p:nvPr userDrawn="1"/>
        </p:nvCxnSpPr>
        <p:spPr>
          <a:xfrm>
            <a:off x="612000" y="3444055"/>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5" name="Text Placeholder 7"/>
          <p:cNvSpPr>
            <a:spLocks noGrp="1"/>
          </p:cNvSpPr>
          <p:nvPr>
            <p:ph type="body" sz="quarter" idx="12" hasCustomPrompt="1"/>
          </p:nvPr>
        </p:nvSpPr>
        <p:spPr>
          <a:xfrm>
            <a:off x="612000" y="3780326"/>
            <a:ext cx="5234940" cy="150041"/>
          </a:xfrm>
        </p:spPr>
        <p:txBody>
          <a:bodyPr lIns="0" tIns="0" rIns="0" bIns="0">
            <a:noAutofit/>
          </a:bodyPr>
          <a:lstStyle>
            <a:lvl1pPr marL="0" indent="0">
              <a:lnSpc>
                <a:spcPts val="1560"/>
              </a:lnSpc>
              <a:spcBef>
                <a:spcPts val="0"/>
              </a:spcBef>
              <a:buNone/>
              <a:defRPr sz="1300" b="1" i="0" cap="all" baseline="0">
                <a:solidFill>
                  <a:schemeClr val="bg1"/>
                </a:solidFill>
                <a:latin typeface="Arial" charset="0"/>
                <a:ea typeface="Arial" charset="0"/>
                <a:cs typeface="Arial" charset="0"/>
              </a:defRPr>
            </a:lvl1pPr>
            <a:lvl2pPr marL="0" indent="0">
              <a:spcBef>
                <a:spcPts val="0"/>
              </a:spcBef>
              <a:buNone/>
              <a:defRPr>
                <a:solidFill>
                  <a:schemeClr val="bg1"/>
                </a:solidFill>
              </a:defRPr>
            </a:lvl2pPr>
            <a:lvl3pPr marL="0" indent="0">
              <a:spcBef>
                <a:spcPts val="1000"/>
              </a:spcBef>
              <a:buNone/>
              <a:defRPr sz="1333">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dirty="0"/>
              <a:t>DATE GOES HERE</a:t>
            </a:r>
          </a:p>
        </p:txBody>
      </p:sp>
      <p:sp>
        <p:nvSpPr>
          <p:cNvPr id="12" name="Picture Placeholder 2"/>
          <p:cNvSpPr>
            <a:spLocks noGrp="1"/>
          </p:cNvSpPr>
          <p:nvPr>
            <p:ph type="pic" sz="quarter" idx="28" hasCustomPrompt="1"/>
          </p:nvPr>
        </p:nvSpPr>
        <p:spPr>
          <a:xfrm>
            <a:off x="1860651" y="5553167"/>
            <a:ext cx="1752600" cy="703262"/>
          </a:xfrm>
        </p:spPr>
        <p:txBody>
          <a:bodyPr/>
          <a:lstStyle>
            <a:lvl1pPr>
              <a:defRPr>
                <a:solidFill>
                  <a:schemeClr val="bg1"/>
                </a:solidFill>
              </a:defRPr>
            </a:lvl1pPr>
          </a:lstStyle>
          <a:p>
            <a:r>
              <a:rPr lang="en-US" dirty="0"/>
              <a:t>Co-branding image</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820" y="5456280"/>
            <a:ext cx="838800" cy="800104"/>
          </a:xfrm>
          <a:prstGeom prst="rect">
            <a:avLst/>
          </a:prstGeom>
        </p:spPr>
      </p:pic>
    </p:spTree>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N_Title slide">
    <p:bg>
      <p:bgPr>
        <a:solidFill>
          <a:schemeClr val="bg1"/>
        </a:solidFill>
        <a:effectLst/>
      </p:bgPr>
    </p:bg>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612000" y="1813580"/>
            <a:ext cx="6793457" cy="1304182"/>
          </a:xfrm>
        </p:spPr>
        <p:txBody>
          <a:bodyPr wrap="square" lIns="0" tIns="0" rIns="0" bIns="0" anchor="b" anchorCtr="0">
            <a:noAutofit/>
          </a:bodyPr>
          <a:lstStyle>
            <a:lvl1pPr algn="l">
              <a:lnSpc>
                <a:spcPts val="5300"/>
              </a:lnSpc>
              <a:defRPr sz="4800" b="0" i="0" cap="all" spc="300" baseline="0">
                <a:solidFill>
                  <a:schemeClr val="accent6"/>
                </a:solidFill>
                <a:effectLst/>
                <a:latin typeface="Arial" charset="0"/>
                <a:ea typeface="Arial" charset="0"/>
                <a:cs typeface="Arial" charset="0"/>
              </a:defRPr>
            </a:lvl1pPr>
          </a:lstStyle>
          <a:p>
            <a:r>
              <a:rPr lang="en-US" dirty="0"/>
              <a:t>Document </a:t>
            </a:r>
            <a:br>
              <a:rPr lang="en-US" dirty="0"/>
            </a:br>
            <a:r>
              <a:rPr lang="en-US" dirty="0"/>
              <a:t>title here</a:t>
            </a:r>
          </a:p>
        </p:txBody>
      </p:sp>
      <p:cxnSp>
        <p:nvCxnSpPr>
          <p:cNvPr id="16" name="Straight Connector 15"/>
          <p:cNvCxnSpPr/>
          <p:nvPr userDrawn="1"/>
        </p:nvCxnSpPr>
        <p:spPr>
          <a:xfrm>
            <a:off x="612000" y="3444055"/>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5" name="Text Placeholder 7"/>
          <p:cNvSpPr>
            <a:spLocks noGrp="1"/>
          </p:cNvSpPr>
          <p:nvPr>
            <p:ph type="body" sz="quarter" idx="12" hasCustomPrompt="1"/>
          </p:nvPr>
        </p:nvSpPr>
        <p:spPr>
          <a:xfrm>
            <a:off x="612000" y="3780326"/>
            <a:ext cx="5234940" cy="150041"/>
          </a:xfrm>
        </p:spPr>
        <p:txBody>
          <a:bodyPr lIns="0" tIns="0" rIns="0" bIns="0">
            <a:noAutofit/>
          </a:bodyPr>
          <a:lstStyle>
            <a:lvl1pPr marL="0" indent="0">
              <a:lnSpc>
                <a:spcPts val="1560"/>
              </a:lnSpc>
              <a:spcBef>
                <a:spcPts val="0"/>
              </a:spcBef>
              <a:buNone/>
              <a:defRPr sz="1300" b="1" i="0" cap="all" baseline="0">
                <a:solidFill>
                  <a:schemeClr val="accent6"/>
                </a:solidFill>
                <a:latin typeface="Arial" charset="0"/>
                <a:ea typeface="Arial" charset="0"/>
                <a:cs typeface="Arial" charset="0"/>
              </a:defRPr>
            </a:lvl1pPr>
            <a:lvl2pPr marL="0" indent="0">
              <a:spcBef>
                <a:spcPts val="0"/>
              </a:spcBef>
              <a:buNone/>
              <a:defRPr>
                <a:solidFill>
                  <a:schemeClr val="bg1"/>
                </a:solidFill>
              </a:defRPr>
            </a:lvl2pPr>
            <a:lvl3pPr marL="0" indent="0">
              <a:spcBef>
                <a:spcPts val="1000"/>
              </a:spcBef>
              <a:buNone/>
              <a:defRPr sz="1333">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dirty="0"/>
              <a:t>DATE GOES HERE</a:t>
            </a:r>
          </a:p>
        </p:txBody>
      </p:sp>
      <p:sp>
        <p:nvSpPr>
          <p:cNvPr id="10" name="Freeform 9"/>
          <p:cNvSpPr/>
          <p:nvPr userDrawn="1"/>
        </p:nvSpPr>
        <p:spPr>
          <a:xfrm>
            <a:off x="8236506" y="3276600"/>
            <a:ext cx="3948096" cy="3581401"/>
          </a:xfrm>
          <a:custGeom>
            <a:avLst/>
            <a:gdLst>
              <a:gd name="connsiteX0" fmla="*/ 5726097 w 5734974"/>
              <a:gd name="connsiteY0" fmla="*/ 0 h 5202315"/>
              <a:gd name="connsiteX1" fmla="*/ 0 w 5734974"/>
              <a:gd name="connsiteY1" fmla="*/ 5202315 h 5202315"/>
              <a:gd name="connsiteX2" fmla="*/ 5734974 w 5734974"/>
              <a:gd name="connsiteY2" fmla="*/ 5202315 h 5202315"/>
              <a:gd name="connsiteX3" fmla="*/ 5726097 w 5734974"/>
              <a:gd name="connsiteY3" fmla="*/ 0 h 5202315"/>
            </a:gdLst>
            <a:ahLst/>
            <a:cxnLst>
              <a:cxn ang="0">
                <a:pos x="connsiteX0" y="connsiteY0"/>
              </a:cxn>
              <a:cxn ang="0">
                <a:pos x="connsiteX1" y="connsiteY1"/>
              </a:cxn>
              <a:cxn ang="0">
                <a:pos x="connsiteX2" y="connsiteY2"/>
              </a:cxn>
              <a:cxn ang="0">
                <a:pos x="connsiteX3" y="connsiteY3"/>
              </a:cxn>
            </a:cxnLst>
            <a:rect l="l" t="t" r="r" b="b"/>
            <a:pathLst>
              <a:path w="5734974" h="5202315">
                <a:moveTo>
                  <a:pt x="5726097" y="0"/>
                </a:moveTo>
                <a:lnTo>
                  <a:pt x="0" y="5202315"/>
                </a:lnTo>
                <a:lnTo>
                  <a:pt x="5734974" y="5202315"/>
                </a:lnTo>
                <a:lnTo>
                  <a:pt x="5726097"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8100" tIns="76200" rIns="38100" bIns="38100" rtlCol="0" anchor="t" anchorCtr="1"/>
          <a:lstStyle/>
          <a:p>
            <a:pPr algn="ctr">
              <a:lnSpc>
                <a:spcPct val="90000"/>
              </a:lnSpc>
              <a:spcBef>
                <a:spcPts val="1000"/>
              </a:spcBef>
            </a:pPr>
            <a:endParaRPr lang="en-US" sz="2000" dirty="0"/>
          </a:p>
        </p:txBody>
      </p:sp>
      <p:sp>
        <p:nvSpPr>
          <p:cNvPr id="12" name="Picture Placeholder 7"/>
          <p:cNvSpPr>
            <a:spLocks noGrp="1"/>
          </p:cNvSpPr>
          <p:nvPr>
            <p:ph type="pic" sz="quarter" idx="21"/>
          </p:nvPr>
        </p:nvSpPr>
        <p:spPr>
          <a:xfrm>
            <a:off x="3140040" y="-7278"/>
            <a:ext cx="9053651" cy="6870701"/>
          </a:xfrm>
          <a:custGeom>
            <a:avLst/>
            <a:gdLst>
              <a:gd name="connsiteX0" fmla="*/ 0 w 8848725"/>
              <a:gd name="connsiteY0" fmla="*/ 0 h 6883400"/>
              <a:gd name="connsiteX1" fmla="*/ 7701469 w 8848725"/>
              <a:gd name="connsiteY1" fmla="*/ 0 h 6883400"/>
              <a:gd name="connsiteX2" fmla="*/ 8848725 w 8848725"/>
              <a:gd name="connsiteY2" fmla="*/ 1147256 h 6883400"/>
              <a:gd name="connsiteX3" fmla="*/ 8848725 w 8848725"/>
              <a:gd name="connsiteY3" fmla="*/ 6883400 h 6883400"/>
              <a:gd name="connsiteX4" fmla="*/ 0 w 8848725"/>
              <a:gd name="connsiteY4" fmla="*/ 6883400 h 6883400"/>
              <a:gd name="connsiteX5" fmla="*/ 0 w 8848725"/>
              <a:gd name="connsiteY5" fmla="*/ 0 h 6883400"/>
              <a:gd name="connsiteX0" fmla="*/ 0 w 8848725"/>
              <a:gd name="connsiteY0" fmla="*/ 8201 h 6891601"/>
              <a:gd name="connsiteX1" fmla="*/ 8845494 w 8848725"/>
              <a:gd name="connsiteY1" fmla="*/ 0 h 6891601"/>
              <a:gd name="connsiteX2" fmla="*/ 8848725 w 8848725"/>
              <a:gd name="connsiteY2" fmla="*/ 1155457 h 6891601"/>
              <a:gd name="connsiteX3" fmla="*/ 8848725 w 8848725"/>
              <a:gd name="connsiteY3" fmla="*/ 6891601 h 6891601"/>
              <a:gd name="connsiteX4" fmla="*/ 0 w 8848725"/>
              <a:gd name="connsiteY4" fmla="*/ 6891601 h 6891601"/>
              <a:gd name="connsiteX5" fmla="*/ 0 w 8848725"/>
              <a:gd name="connsiteY5" fmla="*/ 8201 h 6891601"/>
              <a:gd name="connsiteX0" fmla="*/ 0 w 8848725"/>
              <a:gd name="connsiteY0" fmla="*/ 8201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0 w 8848725"/>
              <a:gd name="connsiteY5" fmla="*/ 8201 h 6891601"/>
              <a:gd name="connsiteX0" fmla="*/ 4403882 w 8848725"/>
              <a:gd name="connsiteY0" fmla="*/ 176319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4403882 w 8848725"/>
              <a:gd name="connsiteY5" fmla="*/ 176319 h 6891601"/>
              <a:gd name="connsiteX0" fmla="*/ 7138881 w 8848725"/>
              <a:gd name="connsiteY0" fmla="*/ 4100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7138881 w 8848725"/>
              <a:gd name="connsiteY5" fmla="*/ 4100 h 6891601"/>
              <a:gd name="connsiteX0" fmla="*/ 6892854 w 8602698"/>
              <a:gd name="connsiteY0" fmla="*/ 4100 h 6891601"/>
              <a:gd name="connsiteX1" fmla="*/ 8599467 w 8602698"/>
              <a:gd name="connsiteY1" fmla="*/ 0 h 6891601"/>
              <a:gd name="connsiteX2" fmla="*/ 8590397 w 8602698"/>
              <a:gd name="connsiteY2" fmla="*/ 2471701 h 6891601"/>
              <a:gd name="connsiteX3" fmla="*/ 8602698 w 8602698"/>
              <a:gd name="connsiteY3" fmla="*/ 6891601 h 6891601"/>
              <a:gd name="connsiteX4" fmla="*/ 0 w 8602698"/>
              <a:gd name="connsiteY4" fmla="*/ 6887500 h 6891601"/>
              <a:gd name="connsiteX5" fmla="*/ 6892854 w 8602698"/>
              <a:gd name="connsiteY5" fmla="*/ 4100 h 6891601"/>
              <a:gd name="connsiteX0" fmla="*/ 6892854 w 8599467"/>
              <a:gd name="connsiteY0" fmla="*/ 4100 h 6887500"/>
              <a:gd name="connsiteX1" fmla="*/ 8599467 w 8599467"/>
              <a:gd name="connsiteY1" fmla="*/ 0 h 6887500"/>
              <a:gd name="connsiteX2" fmla="*/ 8590397 w 8599467"/>
              <a:gd name="connsiteY2" fmla="*/ 2471701 h 6887500"/>
              <a:gd name="connsiteX3" fmla="*/ 4207018 w 8599467"/>
              <a:gd name="connsiteY3" fmla="*/ 6887500 h 6887500"/>
              <a:gd name="connsiteX4" fmla="*/ 0 w 8599467"/>
              <a:gd name="connsiteY4" fmla="*/ 6887500 h 6887500"/>
              <a:gd name="connsiteX5" fmla="*/ 6892854 w 8599467"/>
              <a:gd name="connsiteY5" fmla="*/ 4100 h 6887500"/>
              <a:gd name="connsiteX0" fmla="*/ 6892854 w 8599467"/>
              <a:gd name="connsiteY0" fmla="*/ 4100 h 6887502"/>
              <a:gd name="connsiteX1" fmla="*/ 8599467 w 8599467"/>
              <a:gd name="connsiteY1" fmla="*/ 0 h 6887502"/>
              <a:gd name="connsiteX2" fmla="*/ 8590397 w 8599467"/>
              <a:gd name="connsiteY2" fmla="*/ 2471701 h 6887502"/>
              <a:gd name="connsiteX3" fmla="*/ 4207018 w 8599467"/>
              <a:gd name="connsiteY3" fmla="*/ 6887500 h 6887502"/>
              <a:gd name="connsiteX4" fmla="*/ 0 w 8599467"/>
              <a:gd name="connsiteY4" fmla="*/ 6887500 h 6887502"/>
              <a:gd name="connsiteX5" fmla="*/ 6892854 w 8599467"/>
              <a:gd name="connsiteY5" fmla="*/ 4100 h 6887502"/>
              <a:gd name="connsiteX0" fmla="*/ 6892854 w 8599467"/>
              <a:gd name="connsiteY0" fmla="*/ 4100 h 6887501"/>
              <a:gd name="connsiteX1" fmla="*/ 8599467 w 8599467"/>
              <a:gd name="connsiteY1" fmla="*/ 0 h 6887501"/>
              <a:gd name="connsiteX2" fmla="*/ 8590397 w 8599467"/>
              <a:gd name="connsiteY2" fmla="*/ 2471701 h 6887501"/>
              <a:gd name="connsiteX3" fmla="*/ 4207018 w 8599467"/>
              <a:gd name="connsiteY3" fmla="*/ 6887500 h 6887501"/>
              <a:gd name="connsiteX4" fmla="*/ 0 w 8599467"/>
              <a:gd name="connsiteY4" fmla="*/ 6887500 h 6887501"/>
              <a:gd name="connsiteX5" fmla="*/ 6892854 w 8599467"/>
              <a:gd name="connsiteY5" fmla="*/ 4100 h 6887501"/>
              <a:gd name="connsiteX0" fmla="*/ 6892854 w 8599467"/>
              <a:gd name="connsiteY0" fmla="*/ 4100 h 6887501"/>
              <a:gd name="connsiteX1" fmla="*/ 8599467 w 8599467"/>
              <a:gd name="connsiteY1" fmla="*/ 0 h 6887501"/>
              <a:gd name="connsiteX2" fmla="*/ 8590397 w 8599467"/>
              <a:gd name="connsiteY2" fmla="*/ 2471701 h 6887501"/>
              <a:gd name="connsiteX3" fmla="*/ 4207018 w 8599467"/>
              <a:gd name="connsiteY3" fmla="*/ 6887500 h 6887501"/>
              <a:gd name="connsiteX4" fmla="*/ 0 w 8599467"/>
              <a:gd name="connsiteY4" fmla="*/ 6887500 h 6887501"/>
              <a:gd name="connsiteX5" fmla="*/ 6892854 w 8599467"/>
              <a:gd name="connsiteY5" fmla="*/ 4100 h 6887501"/>
              <a:gd name="connsiteX0" fmla="*/ 6788079 w 8599467"/>
              <a:gd name="connsiteY0" fmla="*/ 925 h 6887501"/>
              <a:gd name="connsiteX1" fmla="*/ 8599467 w 8599467"/>
              <a:gd name="connsiteY1" fmla="*/ 0 h 6887501"/>
              <a:gd name="connsiteX2" fmla="*/ 8590397 w 8599467"/>
              <a:gd name="connsiteY2" fmla="*/ 2471701 h 6887501"/>
              <a:gd name="connsiteX3" fmla="*/ 4207018 w 8599467"/>
              <a:gd name="connsiteY3" fmla="*/ 6887500 h 6887501"/>
              <a:gd name="connsiteX4" fmla="*/ 0 w 8599467"/>
              <a:gd name="connsiteY4" fmla="*/ 6887500 h 6887501"/>
              <a:gd name="connsiteX5" fmla="*/ 6788079 w 8599467"/>
              <a:gd name="connsiteY5" fmla="*/ 925 h 6887501"/>
              <a:gd name="connsiteX0" fmla="*/ 6788079 w 8590420"/>
              <a:gd name="connsiteY0" fmla="*/ 0 h 6886576"/>
              <a:gd name="connsiteX1" fmla="*/ 8307367 w 8590420"/>
              <a:gd name="connsiteY1" fmla="*/ 161000 h 6886576"/>
              <a:gd name="connsiteX2" fmla="*/ 8590397 w 8590420"/>
              <a:gd name="connsiteY2" fmla="*/ 2470776 h 6886576"/>
              <a:gd name="connsiteX3" fmla="*/ 4207018 w 8590420"/>
              <a:gd name="connsiteY3" fmla="*/ 6886575 h 6886576"/>
              <a:gd name="connsiteX4" fmla="*/ 0 w 8590420"/>
              <a:gd name="connsiteY4" fmla="*/ 6886575 h 6886576"/>
              <a:gd name="connsiteX5" fmla="*/ 6788079 w 8590420"/>
              <a:gd name="connsiteY5" fmla="*/ 0 h 6886576"/>
              <a:gd name="connsiteX0" fmla="*/ 6788079 w 8590989"/>
              <a:gd name="connsiteY0" fmla="*/ 0 h 6886576"/>
              <a:gd name="connsiteX1" fmla="*/ 8586767 w 8590989"/>
              <a:gd name="connsiteY1" fmla="*/ 8600 h 6886576"/>
              <a:gd name="connsiteX2" fmla="*/ 8590397 w 8590989"/>
              <a:gd name="connsiteY2" fmla="*/ 2470776 h 6886576"/>
              <a:gd name="connsiteX3" fmla="*/ 4207018 w 8590989"/>
              <a:gd name="connsiteY3" fmla="*/ 6886575 h 6886576"/>
              <a:gd name="connsiteX4" fmla="*/ 0 w 8590989"/>
              <a:gd name="connsiteY4" fmla="*/ 6886575 h 6886576"/>
              <a:gd name="connsiteX5" fmla="*/ 6788079 w 8590989"/>
              <a:gd name="connsiteY5" fmla="*/ 0 h 6886576"/>
              <a:gd name="connsiteX0" fmla="*/ 6788079 w 8591367"/>
              <a:gd name="connsiteY0" fmla="*/ 0 h 6886576"/>
              <a:gd name="connsiteX1" fmla="*/ 8586767 w 8591367"/>
              <a:gd name="connsiteY1" fmla="*/ 8600 h 6886576"/>
              <a:gd name="connsiteX2" fmla="*/ 8590397 w 8591367"/>
              <a:gd name="connsiteY2" fmla="*/ 2470776 h 6886576"/>
              <a:gd name="connsiteX3" fmla="*/ 4207018 w 8591367"/>
              <a:gd name="connsiteY3" fmla="*/ 6886575 h 6886576"/>
              <a:gd name="connsiteX4" fmla="*/ 0 w 8591367"/>
              <a:gd name="connsiteY4" fmla="*/ 6886575 h 6886576"/>
              <a:gd name="connsiteX5" fmla="*/ 6788079 w 8591367"/>
              <a:gd name="connsiteY5" fmla="*/ 0 h 6886576"/>
              <a:gd name="connsiteX0" fmla="*/ 6788079 w 8590456"/>
              <a:gd name="connsiteY0" fmla="*/ 0 h 6886576"/>
              <a:gd name="connsiteX1" fmla="*/ 8478817 w 8590456"/>
              <a:gd name="connsiteY1" fmla="*/ 129250 h 6886576"/>
              <a:gd name="connsiteX2" fmla="*/ 8590397 w 8590456"/>
              <a:gd name="connsiteY2" fmla="*/ 2470776 h 6886576"/>
              <a:gd name="connsiteX3" fmla="*/ 4207018 w 8590456"/>
              <a:gd name="connsiteY3" fmla="*/ 6886575 h 6886576"/>
              <a:gd name="connsiteX4" fmla="*/ 0 w 8590456"/>
              <a:gd name="connsiteY4" fmla="*/ 6886575 h 6886576"/>
              <a:gd name="connsiteX5" fmla="*/ 6788079 w 8590456"/>
              <a:gd name="connsiteY5" fmla="*/ 0 h 6886576"/>
              <a:gd name="connsiteX0" fmla="*/ 6788079 w 8591367"/>
              <a:gd name="connsiteY0" fmla="*/ 0 h 6886576"/>
              <a:gd name="connsiteX1" fmla="*/ 8586767 w 8591367"/>
              <a:gd name="connsiteY1" fmla="*/ 5425 h 6886576"/>
              <a:gd name="connsiteX2" fmla="*/ 8590397 w 8591367"/>
              <a:gd name="connsiteY2" fmla="*/ 2470776 h 6886576"/>
              <a:gd name="connsiteX3" fmla="*/ 4207018 w 8591367"/>
              <a:gd name="connsiteY3" fmla="*/ 6886575 h 6886576"/>
              <a:gd name="connsiteX4" fmla="*/ 0 w 8591367"/>
              <a:gd name="connsiteY4" fmla="*/ 6886575 h 6886576"/>
              <a:gd name="connsiteX5" fmla="*/ 6788079 w 8591367"/>
              <a:gd name="connsiteY5" fmla="*/ 0 h 6886576"/>
              <a:gd name="connsiteX0" fmla="*/ 6788079 w 8586899"/>
              <a:gd name="connsiteY0" fmla="*/ 0 h 6886576"/>
              <a:gd name="connsiteX1" fmla="*/ 8586767 w 8586899"/>
              <a:gd name="connsiteY1" fmla="*/ 5425 h 6886576"/>
              <a:gd name="connsiteX2" fmla="*/ 8568172 w 8586899"/>
              <a:gd name="connsiteY2" fmla="*/ 3197851 h 6886576"/>
              <a:gd name="connsiteX3" fmla="*/ 4207018 w 8586899"/>
              <a:gd name="connsiteY3" fmla="*/ 6886575 h 6886576"/>
              <a:gd name="connsiteX4" fmla="*/ 0 w 8586899"/>
              <a:gd name="connsiteY4" fmla="*/ 6886575 h 6886576"/>
              <a:gd name="connsiteX5" fmla="*/ 6788079 w 8586899"/>
              <a:gd name="connsiteY5" fmla="*/ 0 h 6886576"/>
              <a:gd name="connsiteX0" fmla="*/ 6788079 w 8586926"/>
              <a:gd name="connsiteY0" fmla="*/ 0 h 6886576"/>
              <a:gd name="connsiteX1" fmla="*/ 8586767 w 8586926"/>
              <a:gd name="connsiteY1" fmla="*/ 5425 h 6886576"/>
              <a:gd name="connsiteX2" fmla="*/ 8571347 w 8586926"/>
              <a:gd name="connsiteY2" fmla="*/ 3286751 h 6886576"/>
              <a:gd name="connsiteX3" fmla="*/ 4207018 w 8586926"/>
              <a:gd name="connsiteY3" fmla="*/ 6886575 h 6886576"/>
              <a:gd name="connsiteX4" fmla="*/ 0 w 8586926"/>
              <a:gd name="connsiteY4" fmla="*/ 6886575 h 6886576"/>
              <a:gd name="connsiteX5" fmla="*/ 6788079 w 8586926"/>
              <a:gd name="connsiteY5" fmla="*/ 0 h 6886576"/>
              <a:gd name="connsiteX0" fmla="*/ 6788079 w 8586926"/>
              <a:gd name="connsiteY0" fmla="*/ 0 h 6886575"/>
              <a:gd name="connsiteX1" fmla="*/ 8586767 w 8586926"/>
              <a:gd name="connsiteY1" fmla="*/ 5425 h 6886575"/>
              <a:gd name="connsiteX2" fmla="*/ 8571347 w 8586926"/>
              <a:gd name="connsiteY2" fmla="*/ 3286751 h 6886575"/>
              <a:gd name="connsiteX3" fmla="*/ 4616593 w 8586926"/>
              <a:gd name="connsiteY3" fmla="*/ 6870700 h 6886575"/>
              <a:gd name="connsiteX4" fmla="*/ 0 w 8586926"/>
              <a:gd name="connsiteY4" fmla="*/ 6886575 h 6886575"/>
              <a:gd name="connsiteX5" fmla="*/ 6788079 w 8586926"/>
              <a:gd name="connsiteY5" fmla="*/ 0 h 6886575"/>
              <a:gd name="connsiteX0" fmla="*/ 7254804 w 9053651"/>
              <a:gd name="connsiteY0" fmla="*/ 0 h 6870701"/>
              <a:gd name="connsiteX1" fmla="*/ 9053492 w 9053651"/>
              <a:gd name="connsiteY1" fmla="*/ 5425 h 6870701"/>
              <a:gd name="connsiteX2" fmla="*/ 9038072 w 9053651"/>
              <a:gd name="connsiteY2" fmla="*/ 3286751 h 6870701"/>
              <a:gd name="connsiteX3" fmla="*/ 5083318 w 9053651"/>
              <a:gd name="connsiteY3" fmla="*/ 6870700 h 6870701"/>
              <a:gd name="connsiteX4" fmla="*/ 0 w 9053651"/>
              <a:gd name="connsiteY4" fmla="*/ 6864350 h 6870701"/>
              <a:gd name="connsiteX5" fmla="*/ 7254804 w 9053651"/>
              <a:gd name="connsiteY5" fmla="*/ 0 h 6870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53651" h="6870701">
                <a:moveTo>
                  <a:pt x="7254804" y="0"/>
                </a:moveTo>
                <a:lnTo>
                  <a:pt x="9053492" y="5425"/>
                </a:lnTo>
                <a:cubicBezTo>
                  <a:pt x="9055307" y="1236513"/>
                  <a:pt x="9041095" y="2462851"/>
                  <a:pt x="9038072" y="3286751"/>
                </a:cubicBezTo>
                <a:cubicBezTo>
                  <a:pt x="9038071" y="3283890"/>
                  <a:pt x="5091519" y="6873561"/>
                  <a:pt x="5083318" y="6870700"/>
                </a:cubicBezTo>
                <a:lnTo>
                  <a:pt x="0" y="6864350"/>
                </a:lnTo>
                <a:lnTo>
                  <a:pt x="7254804" y="0"/>
                </a:lnTo>
                <a:close/>
              </a:path>
            </a:pathLst>
          </a:custGeom>
        </p:spPr>
        <p:txBody>
          <a:bodyPr/>
          <a:lstStyle/>
          <a:p>
            <a:endParaRPr lang="en-US"/>
          </a:p>
        </p:txBody>
      </p:sp>
      <p:sp>
        <p:nvSpPr>
          <p:cNvPr id="13" name="Picture Placeholder 2"/>
          <p:cNvSpPr>
            <a:spLocks noGrp="1"/>
          </p:cNvSpPr>
          <p:nvPr>
            <p:ph type="pic" sz="quarter" idx="28" hasCustomPrompt="1"/>
          </p:nvPr>
        </p:nvSpPr>
        <p:spPr>
          <a:xfrm>
            <a:off x="1860651" y="5553167"/>
            <a:ext cx="1752600" cy="703262"/>
          </a:xfrm>
        </p:spPr>
        <p:txBody>
          <a:bodyPr/>
          <a:lstStyle>
            <a:lvl1pPr>
              <a:defRPr baseline="0"/>
            </a:lvl1pPr>
          </a:lstStyle>
          <a:p>
            <a:r>
              <a:rPr lang="en-US" dirty="0"/>
              <a:t>Co-branding image</a:t>
            </a:r>
          </a:p>
        </p:txBody>
      </p:sp>
      <p:pic>
        <p:nvPicPr>
          <p:cNvPr id="9" name="Picture Placeholder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000" y="5449989"/>
            <a:ext cx="845379" cy="806395"/>
          </a:xfrm>
          <a:prstGeom prst="rect">
            <a:avLst/>
          </a:prstGeom>
        </p:spPr>
      </p:pic>
    </p:spTree>
    <p:extLst>
      <p:ext uri="{BB962C8B-B14F-4D97-AF65-F5344CB8AC3E}">
        <p14:creationId xmlns:p14="http://schemas.microsoft.com/office/powerpoint/2010/main" val="216621813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O_Title Slide">
    <p:bg>
      <p:bgPr>
        <a:solidFill>
          <a:schemeClr val="tx2"/>
        </a:solidFill>
        <a:effectLst/>
      </p:bgPr>
    </p:bg>
    <p:spTree>
      <p:nvGrpSpPr>
        <p:cNvPr id="1" name=""/>
        <p:cNvGrpSpPr/>
        <p:nvPr/>
      </p:nvGrpSpPr>
      <p:grpSpPr>
        <a:xfrm>
          <a:off x="0" y="0"/>
          <a:ext cx="0" cy="0"/>
          <a:chOff x="0" y="0"/>
          <a:chExt cx="0" cy="0"/>
        </a:xfrm>
      </p:grpSpPr>
      <p:sp>
        <p:nvSpPr>
          <p:cNvPr id="12" name="Freeform 11"/>
          <p:cNvSpPr/>
          <p:nvPr userDrawn="1"/>
        </p:nvSpPr>
        <p:spPr>
          <a:xfrm>
            <a:off x="-7398" y="-7398"/>
            <a:ext cx="10401670" cy="6865398"/>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004" h="8238478">
                <a:moveTo>
                  <a:pt x="12482004" y="0"/>
                </a:moveTo>
                <a:lnTo>
                  <a:pt x="3781888" y="8238478"/>
                </a:lnTo>
                <a:lnTo>
                  <a:pt x="0" y="8238478"/>
                </a:lnTo>
                <a:lnTo>
                  <a:pt x="0" y="8878"/>
                </a:lnTo>
                <a:lnTo>
                  <a:pt x="12482004" y="0"/>
                </a:lnTo>
                <a:close/>
              </a:path>
            </a:pathLst>
          </a:cu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r>
              <a:rPr lang="en-US" sz="2000" dirty="0"/>
              <a:t> </a:t>
            </a:r>
          </a:p>
        </p:txBody>
      </p:sp>
      <p:sp>
        <p:nvSpPr>
          <p:cNvPr id="15" name="Title 1"/>
          <p:cNvSpPr>
            <a:spLocks noGrp="1"/>
          </p:cNvSpPr>
          <p:nvPr>
            <p:ph type="ctrTitle" hasCustomPrompt="1"/>
          </p:nvPr>
        </p:nvSpPr>
        <p:spPr>
          <a:xfrm>
            <a:off x="612000" y="1813580"/>
            <a:ext cx="6793457" cy="1304182"/>
          </a:xfrm>
        </p:spPr>
        <p:txBody>
          <a:bodyPr wrap="square" lIns="0" tIns="0" rIns="0" bIns="0" anchor="b" anchorCtr="0">
            <a:noAutofit/>
          </a:bodyPr>
          <a:lstStyle>
            <a:lvl1pPr algn="l">
              <a:lnSpc>
                <a:spcPts val="5300"/>
              </a:lnSpc>
              <a:defRPr sz="4800" b="0" i="0" cap="all" spc="300" baseline="0">
                <a:solidFill>
                  <a:schemeClr val="bg1"/>
                </a:solidFill>
                <a:effectLst/>
                <a:latin typeface="Arial" charset="0"/>
                <a:ea typeface="Arial" charset="0"/>
                <a:cs typeface="Arial" charset="0"/>
              </a:defRPr>
            </a:lvl1pPr>
          </a:lstStyle>
          <a:p>
            <a:r>
              <a:rPr lang="en-US" dirty="0"/>
              <a:t>Document </a:t>
            </a:r>
            <a:br>
              <a:rPr lang="en-US" dirty="0"/>
            </a:br>
            <a:r>
              <a:rPr lang="en-US" dirty="0"/>
              <a:t>title here</a:t>
            </a:r>
          </a:p>
        </p:txBody>
      </p:sp>
      <p:cxnSp>
        <p:nvCxnSpPr>
          <p:cNvPr id="16" name="Straight Connector 15"/>
          <p:cNvCxnSpPr/>
          <p:nvPr userDrawn="1"/>
        </p:nvCxnSpPr>
        <p:spPr>
          <a:xfrm>
            <a:off x="612000" y="3444055"/>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5" name="Text Placeholder 7"/>
          <p:cNvSpPr>
            <a:spLocks noGrp="1"/>
          </p:cNvSpPr>
          <p:nvPr>
            <p:ph type="body" sz="quarter" idx="12" hasCustomPrompt="1"/>
          </p:nvPr>
        </p:nvSpPr>
        <p:spPr>
          <a:xfrm>
            <a:off x="612000" y="3780326"/>
            <a:ext cx="5234940" cy="150041"/>
          </a:xfrm>
        </p:spPr>
        <p:txBody>
          <a:bodyPr lIns="0" tIns="0" rIns="0" bIns="0">
            <a:noAutofit/>
          </a:bodyPr>
          <a:lstStyle>
            <a:lvl1pPr marL="0" indent="0">
              <a:lnSpc>
                <a:spcPts val="1560"/>
              </a:lnSpc>
              <a:spcBef>
                <a:spcPts val="0"/>
              </a:spcBef>
              <a:buNone/>
              <a:defRPr sz="1300" b="1" i="0" cap="all" baseline="0">
                <a:solidFill>
                  <a:schemeClr val="bg1"/>
                </a:solidFill>
                <a:latin typeface="Arial" charset="0"/>
                <a:ea typeface="Arial" charset="0"/>
                <a:cs typeface="Arial" charset="0"/>
              </a:defRPr>
            </a:lvl1pPr>
            <a:lvl2pPr marL="0" indent="0">
              <a:spcBef>
                <a:spcPts val="0"/>
              </a:spcBef>
              <a:buNone/>
              <a:defRPr>
                <a:solidFill>
                  <a:schemeClr val="bg1"/>
                </a:solidFill>
              </a:defRPr>
            </a:lvl2pPr>
            <a:lvl3pPr marL="0" indent="0">
              <a:spcBef>
                <a:spcPts val="1000"/>
              </a:spcBef>
              <a:buNone/>
              <a:defRPr sz="1333">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dirty="0"/>
              <a:t>DATE GOES HERE</a:t>
            </a:r>
          </a:p>
        </p:txBody>
      </p:sp>
      <p:sp>
        <p:nvSpPr>
          <p:cNvPr id="9" name="Picture Placeholder 2"/>
          <p:cNvSpPr>
            <a:spLocks noGrp="1"/>
          </p:cNvSpPr>
          <p:nvPr>
            <p:ph type="pic" sz="quarter" idx="28" hasCustomPrompt="1"/>
          </p:nvPr>
        </p:nvSpPr>
        <p:spPr>
          <a:xfrm>
            <a:off x="1860651" y="5553167"/>
            <a:ext cx="1752600" cy="703262"/>
          </a:xfrm>
        </p:spPr>
        <p:txBody>
          <a:bodyPr/>
          <a:lstStyle>
            <a:lvl1pPr>
              <a:defRPr>
                <a:solidFill>
                  <a:schemeClr val="bg1"/>
                </a:solidFill>
              </a:defRPr>
            </a:lvl1pPr>
          </a:lstStyle>
          <a:p>
            <a:r>
              <a:rPr lang="en-US" dirty="0"/>
              <a:t>Co-branding image</a:t>
            </a:r>
          </a:p>
        </p:txBody>
      </p:sp>
      <p:sp>
        <p:nvSpPr>
          <p:cNvPr id="10" name="Freeform 9"/>
          <p:cNvSpPr/>
          <p:nvPr userDrawn="1"/>
        </p:nvSpPr>
        <p:spPr>
          <a:xfrm>
            <a:off x="8248229" y="3258508"/>
            <a:ext cx="3960076" cy="3599493"/>
          </a:xfrm>
          <a:custGeom>
            <a:avLst/>
            <a:gdLst>
              <a:gd name="connsiteX0" fmla="*/ 5726097 w 5734974"/>
              <a:gd name="connsiteY0" fmla="*/ 0 h 5202315"/>
              <a:gd name="connsiteX1" fmla="*/ 0 w 5734974"/>
              <a:gd name="connsiteY1" fmla="*/ 5202315 h 5202315"/>
              <a:gd name="connsiteX2" fmla="*/ 5734974 w 5734974"/>
              <a:gd name="connsiteY2" fmla="*/ 5202315 h 5202315"/>
              <a:gd name="connsiteX3" fmla="*/ 5726097 w 5734974"/>
              <a:gd name="connsiteY3" fmla="*/ 0 h 5202315"/>
              <a:gd name="connsiteX0" fmla="*/ 5752376 w 5752376"/>
              <a:gd name="connsiteY0" fmla="*/ 0 h 5228595"/>
              <a:gd name="connsiteX1" fmla="*/ 0 w 5752376"/>
              <a:gd name="connsiteY1" fmla="*/ 5228595 h 5228595"/>
              <a:gd name="connsiteX2" fmla="*/ 5734974 w 5752376"/>
              <a:gd name="connsiteY2" fmla="*/ 5228595 h 5228595"/>
              <a:gd name="connsiteX3" fmla="*/ 5752376 w 5752376"/>
              <a:gd name="connsiteY3" fmla="*/ 0 h 5228595"/>
            </a:gdLst>
            <a:ahLst/>
            <a:cxnLst>
              <a:cxn ang="0">
                <a:pos x="connsiteX0" y="connsiteY0"/>
              </a:cxn>
              <a:cxn ang="0">
                <a:pos x="connsiteX1" y="connsiteY1"/>
              </a:cxn>
              <a:cxn ang="0">
                <a:pos x="connsiteX2" y="connsiteY2"/>
              </a:cxn>
              <a:cxn ang="0">
                <a:pos x="connsiteX3" y="connsiteY3"/>
              </a:cxn>
            </a:cxnLst>
            <a:rect l="l" t="t" r="r" b="b"/>
            <a:pathLst>
              <a:path w="5752376" h="5228595">
                <a:moveTo>
                  <a:pt x="5752376" y="0"/>
                </a:moveTo>
                <a:lnTo>
                  <a:pt x="0" y="5228595"/>
                </a:lnTo>
                <a:lnTo>
                  <a:pt x="5734974" y="5228595"/>
                </a:lnTo>
                <a:cubicBezTo>
                  <a:pt x="5740775" y="3485730"/>
                  <a:pt x="5746575" y="1742865"/>
                  <a:pt x="5752376" y="0"/>
                </a:cubicBezTo>
                <a:close/>
              </a:path>
            </a:pathLst>
          </a:custGeom>
          <a:solidFill>
            <a:srgbClr val="FFFEFE"/>
          </a:solidFill>
          <a:ln>
            <a:noFill/>
          </a:ln>
        </p:spPr>
        <p:style>
          <a:lnRef idx="2">
            <a:schemeClr val="accent1">
              <a:shade val="50000"/>
            </a:schemeClr>
          </a:lnRef>
          <a:fillRef idx="1">
            <a:schemeClr val="accent1"/>
          </a:fillRef>
          <a:effectRef idx="0">
            <a:schemeClr val="accent1"/>
          </a:effectRef>
          <a:fontRef idx="minor">
            <a:schemeClr val="lt1"/>
          </a:fontRef>
        </p:style>
        <p:txBody>
          <a:bodyPr lIns="38100" tIns="76200" rIns="38100" bIns="38100" rtlCol="0" anchor="t" anchorCtr="1"/>
          <a:lstStyle/>
          <a:p>
            <a:pPr algn="ctr">
              <a:lnSpc>
                <a:spcPct val="90000"/>
              </a:lnSpc>
              <a:spcBef>
                <a:spcPts val="1000"/>
              </a:spcBef>
            </a:pPr>
            <a:endParaRPr lang="en-US" sz="2000"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820" y="5456280"/>
            <a:ext cx="838800" cy="800104"/>
          </a:xfrm>
          <a:prstGeom prst="rect">
            <a:avLst/>
          </a:prstGeom>
        </p:spPr>
      </p:pic>
    </p:spTree>
    <p:extLst>
      <p:ext uri="{BB962C8B-B14F-4D97-AF65-F5344CB8AC3E}">
        <p14:creationId xmlns:p14="http://schemas.microsoft.com/office/powerpoint/2010/main" val="25249266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P_Title Slide">
    <p:bg>
      <p:bgPr>
        <a:solidFill>
          <a:schemeClr val="tx2"/>
        </a:solidFill>
        <a:effectLst/>
      </p:bgPr>
    </p:bg>
    <p:spTree>
      <p:nvGrpSpPr>
        <p:cNvPr id="1" name=""/>
        <p:cNvGrpSpPr/>
        <p:nvPr/>
      </p:nvGrpSpPr>
      <p:grpSpPr>
        <a:xfrm>
          <a:off x="0" y="0"/>
          <a:ext cx="0" cy="0"/>
          <a:chOff x="0" y="0"/>
          <a:chExt cx="0" cy="0"/>
        </a:xfrm>
      </p:grpSpPr>
      <p:sp>
        <p:nvSpPr>
          <p:cNvPr id="13" name="Freeform 12"/>
          <p:cNvSpPr/>
          <p:nvPr userDrawn="1"/>
        </p:nvSpPr>
        <p:spPr>
          <a:xfrm>
            <a:off x="-7398" y="-7398"/>
            <a:ext cx="10401670" cy="6865398"/>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004" h="8238478">
                <a:moveTo>
                  <a:pt x="12482004" y="0"/>
                </a:moveTo>
                <a:lnTo>
                  <a:pt x="3781888" y="8238478"/>
                </a:lnTo>
                <a:lnTo>
                  <a:pt x="0" y="8238478"/>
                </a:lnTo>
                <a:lnTo>
                  <a:pt x="0" y="8878"/>
                </a:lnTo>
                <a:lnTo>
                  <a:pt x="12482004"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r>
              <a:rPr lang="en-US" sz="2000" dirty="0"/>
              <a:t> </a:t>
            </a:r>
          </a:p>
        </p:txBody>
      </p:sp>
      <p:sp>
        <p:nvSpPr>
          <p:cNvPr id="15" name="Title 1"/>
          <p:cNvSpPr>
            <a:spLocks noGrp="1"/>
          </p:cNvSpPr>
          <p:nvPr>
            <p:ph type="ctrTitle" hasCustomPrompt="1"/>
          </p:nvPr>
        </p:nvSpPr>
        <p:spPr>
          <a:xfrm>
            <a:off x="612000" y="1813580"/>
            <a:ext cx="6793457" cy="1304182"/>
          </a:xfrm>
        </p:spPr>
        <p:txBody>
          <a:bodyPr wrap="square" lIns="0" tIns="0" rIns="0" bIns="0" anchor="b" anchorCtr="0">
            <a:noAutofit/>
          </a:bodyPr>
          <a:lstStyle>
            <a:lvl1pPr algn="l">
              <a:lnSpc>
                <a:spcPts val="5300"/>
              </a:lnSpc>
              <a:defRPr sz="4800" b="0" i="0" cap="all" spc="300" baseline="0">
                <a:solidFill>
                  <a:schemeClr val="tx1"/>
                </a:solidFill>
                <a:effectLst/>
                <a:latin typeface="Arial" charset="0"/>
                <a:ea typeface="Arial" charset="0"/>
                <a:cs typeface="Arial" charset="0"/>
              </a:defRPr>
            </a:lvl1pPr>
          </a:lstStyle>
          <a:p>
            <a:r>
              <a:rPr lang="en-US" dirty="0"/>
              <a:t>Document </a:t>
            </a:r>
            <a:br>
              <a:rPr lang="en-US" dirty="0"/>
            </a:br>
            <a:r>
              <a:rPr lang="en-US" dirty="0"/>
              <a:t>title here</a:t>
            </a:r>
          </a:p>
        </p:txBody>
      </p:sp>
      <p:cxnSp>
        <p:nvCxnSpPr>
          <p:cNvPr id="16" name="Straight Connector 15"/>
          <p:cNvCxnSpPr/>
          <p:nvPr userDrawn="1"/>
        </p:nvCxnSpPr>
        <p:spPr>
          <a:xfrm>
            <a:off x="612000" y="3444055"/>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2" name="Text Placeholder 7"/>
          <p:cNvSpPr>
            <a:spLocks noGrp="1"/>
          </p:cNvSpPr>
          <p:nvPr>
            <p:ph type="body" sz="quarter" idx="12" hasCustomPrompt="1"/>
          </p:nvPr>
        </p:nvSpPr>
        <p:spPr>
          <a:xfrm>
            <a:off x="612000" y="3780326"/>
            <a:ext cx="5234940" cy="150041"/>
          </a:xfrm>
        </p:spPr>
        <p:txBody>
          <a:bodyPr lIns="0" tIns="0" rIns="0" bIns="0">
            <a:noAutofit/>
          </a:bodyPr>
          <a:lstStyle>
            <a:lvl1pPr marL="0" indent="0">
              <a:lnSpc>
                <a:spcPts val="1560"/>
              </a:lnSpc>
              <a:spcBef>
                <a:spcPts val="0"/>
              </a:spcBef>
              <a:buNone/>
              <a:defRPr sz="1300" b="1" i="0" cap="all" baseline="0">
                <a:solidFill>
                  <a:schemeClr val="tx1"/>
                </a:solidFill>
                <a:latin typeface="Arial" charset="0"/>
                <a:ea typeface="Arial" charset="0"/>
                <a:cs typeface="Arial" charset="0"/>
              </a:defRPr>
            </a:lvl1pPr>
            <a:lvl2pPr marL="0" indent="0">
              <a:spcBef>
                <a:spcPts val="0"/>
              </a:spcBef>
              <a:buNone/>
              <a:defRPr>
                <a:solidFill>
                  <a:schemeClr val="bg1"/>
                </a:solidFill>
              </a:defRPr>
            </a:lvl2pPr>
            <a:lvl3pPr marL="0" indent="0">
              <a:spcBef>
                <a:spcPts val="1000"/>
              </a:spcBef>
              <a:buNone/>
              <a:defRPr sz="1333">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dirty="0"/>
              <a:t>DATE GOES HERE</a:t>
            </a:r>
          </a:p>
        </p:txBody>
      </p:sp>
      <p:sp>
        <p:nvSpPr>
          <p:cNvPr id="9" name="Picture Placeholder 2"/>
          <p:cNvSpPr>
            <a:spLocks noGrp="1"/>
          </p:cNvSpPr>
          <p:nvPr>
            <p:ph type="pic" sz="quarter" idx="28" hasCustomPrompt="1"/>
          </p:nvPr>
        </p:nvSpPr>
        <p:spPr>
          <a:xfrm>
            <a:off x="1860651" y="5553167"/>
            <a:ext cx="1752600" cy="703262"/>
          </a:xfrm>
        </p:spPr>
        <p:txBody>
          <a:bodyPr/>
          <a:lstStyle>
            <a:lvl1pPr>
              <a:defRPr baseline="0"/>
            </a:lvl1pPr>
          </a:lstStyle>
          <a:p>
            <a:r>
              <a:rPr lang="en-US" dirty="0"/>
              <a:t>Co-branding image</a:t>
            </a:r>
          </a:p>
        </p:txBody>
      </p:sp>
      <p:sp>
        <p:nvSpPr>
          <p:cNvPr id="10" name="Freeform 9"/>
          <p:cNvSpPr/>
          <p:nvPr userDrawn="1"/>
        </p:nvSpPr>
        <p:spPr>
          <a:xfrm>
            <a:off x="8259952" y="3276600"/>
            <a:ext cx="3948096" cy="3581401"/>
          </a:xfrm>
          <a:custGeom>
            <a:avLst/>
            <a:gdLst>
              <a:gd name="connsiteX0" fmla="*/ 5726097 w 5734974"/>
              <a:gd name="connsiteY0" fmla="*/ 0 h 5202315"/>
              <a:gd name="connsiteX1" fmla="*/ 0 w 5734974"/>
              <a:gd name="connsiteY1" fmla="*/ 5202315 h 5202315"/>
              <a:gd name="connsiteX2" fmla="*/ 5734974 w 5734974"/>
              <a:gd name="connsiteY2" fmla="*/ 5202315 h 5202315"/>
              <a:gd name="connsiteX3" fmla="*/ 5726097 w 5734974"/>
              <a:gd name="connsiteY3" fmla="*/ 0 h 5202315"/>
            </a:gdLst>
            <a:ahLst/>
            <a:cxnLst>
              <a:cxn ang="0">
                <a:pos x="connsiteX0" y="connsiteY0"/>
              </a:cxn>
              <a:cxn ang="0">
                <a:pos x="connsiteX1" y="connsiteY1"/>
              </a:cxn>
              <a:cxn ang="0">
                <a:pos x="connsiteX2" y="connsiteY2"/>
              </a:cxn>
              <a:cxn ang="0">
                <a:pos x="connsiteX3" y="connsiteY3"/>
              </a:cxn>
            </a:cxnLst>
            <a:rect l="l" t="t" r="r" b="b"/>
            <a:pathLst>
              <a:path w="5734974" h="5202315">
                <a:moveTo>
                  <a:pt x="5726097" y="0"/>
                </a:moveTo>
                <a:lnTo>
                  <a:pt x="0" y="5202315"/>
                </a:lnTo>
                <a:lnTo>
                  <a:pt x="5734974" y="5202315"/>
                </a:lnTo>
                <a:lnTo>
                  <a:pt x="5726097" y="0"/>
                </a:lnTo>
                <a:close/>
              </a:path>
            </a:pathLst>
          </a:custGeom>
          <a:solidFill>
            <a:srgbClr val="FFFEFE"/>
          </a:solidFill>
          <a:ln>
            <a:noFill/>
          </a:ln>
        </p:spPr>
        <p:style>
          <a:lnRef idx="2">
            <a:schemeClr val="accent1">
              <a:shade val="50000"/>
            </a:schemeClr>
          </a:lnRef>
          <a:fillRef idx="1">
            <a:schemeClr val="accent1"/>
          </a:fillRef>
          <a:effectRef idx="0">
            <a:schemeClr val="accent1"/>
          </a:effectRef>
          <a:fontRef idx="minor">
            <a:schemeClr val="lt1"/>
          </a:fontRef>
        </p:style>
        <p:txBody>
          <a:bodyPr lIns="38100" tIns="76200" rIns="38100" bIns="38100" rtlCol="0" anchor="t" anchorCtr="1"/>
          <a:lstStyle/>
          <a:p>
            <a:pPr algn="ctr">
              <a:lnSpc>
                <a:spcPct val="90000"/>
              </a:lnSpc>
              <a:spcBef>
                <a:spcPts val="1000"/>
              </a:spcBef>
            </a:pPr>
            <a:endParaRPr lang="en-US" sz="2000" dirty="0"/>
          </a:p>
        </p:txBody>
      </p:sp>
      <p:pic>
        <p:nvPicPr>
          <p:cNvPr id="11" name="Picture Placeholder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000" y="5449989"/>
            <a:ext cx="845379" cy="806395"/>
          </a:xfrm>
          <a:prstGeom prst="rect">
            <a:avLst/>
          </a:prstGeom>
        </p:spPr>
      </p:pic>
    </p:spTree>
    <p:extLst>
      <p:ext uri="{BB962C8B-B14F-4D97-AF65-F5344CB8AC3E}">
        <p14:creationId xmlns:p14="http://schemas.microsoft.com/office/powerpoint/2010/main" val="305257913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cSld name="2_Section Peacock">
    <p:bg>
      <p:bgPr>
        <a:solidFill>
          <a:schemeClr val="accent1"/>
        </a:solid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1" y="2975626"/>
            <a:ext cx="12191999" cy="940208"/>
          </a:xfrm>
        </p:spPr>
        <p:txBody>
          <a:bodyPr lIns="0" tIns="0" rIns="0" bIns="0" anchor="t" anchorCtr="0">
            <a:noAutofit/>
          </a:bodyPr>
          <a:lstStyle>
            <a:lvl1pPr algn="ctr">
              <a:lnSpc>
                <a:spcPct val="85000"/>
              </a:lnSpc>
              <a:defRPr sz="4500" b="0" i="0" cap="all" spc="300" baseline="0">
                <a:solidFill>
                  <a:schemeClr val="bg1"/>
                </a:solidFill>
                <a:effectLst/>
                <a:latin typeface="Arial" charset="0"/>
                <a:ea typeface="Arial" charset="0"/>
                <a:cs typeface="Arial" charset="0"/>
              </a:defRPr>
            </a:lvl1pPr>
          </a:lstStyle>
          <a:p>
            <a:r>
              <a:rPr lang="en-US" dirty="0"/>
              <a:t>Section here</a:t>
            </a:r>
          </a:p>
        </p:txBody>
      </p:sp>
      <p:grpSp>
        <p:nvGrpSpPr>
          <p:cNvPr id="16" name="Group 15"/>
          <p:cNvGrpSpPr/>
          <p:nvPr/>
        </p:nvGrpSpPr>
        <p:grpSpPr>
          <a:xfrm>
            <a:off x="3681489" y="820489"/>
            <a:ext cx="4805132" cy="4808426"/>
            <a:chOff x="3681489" y="820489"/>
            <a:chExt cx="4805132" cy="4808426"/>
          </a:xfrm>
        </p:grpSpPr>
        <p:sp>
          <p:nvSpPr>
            <p:cNvPr id="14" name="Freeform 13"/>
            <p:cNvSpPr/>
            <p:nvPr/>
          </p:nvSpPr>
          <p:spPr>
            <a:xfrm>
              <a:off x="6845643" y="820489"/>
              <a:ext cx="1640978" cy="1655805"/>
            </a:xfrm>
            <a:custGeom>
              <a:avLst/>
              <a:gdLst>
                <a:gd name="connsiteX0" fmla="*/ 0 w 1640978"/>
                <a:gd name="connsiteY0" fmla="*/ 177937 h 1655805"/>
                <a:gd name="connsiteX1" fmla="*/ 1467983 w 1640978"/>
                <a:gd name="connsiteY1" fmla="*/ 177937 h 1655805"/>
                <a:gd name="connsiteX2" fmla="*/ 1467983 w 1640978"/>
                <a:gd name="connsiteY2" fmla="*/ 1655805 h 1655805"/>
                <a:gd name="connsiteX3" fmla="*/ 1640978 w 1640978"/>
                <a:gd name="connsiteY3" fmla="*/ 1482810 h 1655805"/>
                <a:gd name="connsiteX4" fmla="*/ 1640978 w 1640978"/>
                <a:gd name="connsiteY4" fmla="*/ 0 h 1655805"/>
                <a:gd name="connsiteX5" fmla="*/ 177938 w 1640978"/>
                <a:gd name="connsiteY5" fmla="*/ 0 h 1655805"/>
                <a:gd name="connsiteX6" fmla="*/ 0 w 1640978"/>
                <a:gd name="connsiteY6" fmla="*/ 177937 h 1655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0978" h="1655805">
                  <a:moveTo>
                    <a:pt x="0" y="177937"/>
                  </a:moveTo>
                  <a:lnTo>
                    <a:pt x="1467983" y="177937"/>
                  </a:lnTo>
                  <a:lnTo>
                    <a:pt x="1467983" y="1655805"/>
                  </a:lnTo>
                  <a:lnTo>
                    <a:pt x="1640978" y="1482810"/>
                  </a:lnTo>
                  <a:lnTo>
                    <a:pt x="1640978" y="0"/>
                  </a:lnTo>
                  <a:lnTo>
                    <a:pt x="177938" y="0"/>
                  </a:lnTo>
                  <a:lnTo>
                    <a:pt x="0" y="177937"/>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15" name="Freeform 14"/>
            <p:cNvSpPr/>
            <p:nvPr/>
          </p:nvSpPr>
          <p:spPr>
            <a:xfrm rot="10800000">
              <a:off x="3681489" y="3973110"/>
              <a:ext cx="1640978" cy="1655805"/>
            </a:xfrm>
            <a:custGeom>
              <a:avLst/>
              <a:gdLst>
                <a:gd name="connsiteX0" fmla="*/ 0 w 1640978"/>
                <a:gd name="connsiteY0" fmla="*/ 177937 h 1655805"/>
                <a:gd name="connsiteX1" fmla="*/ 1467983 w 1640978"/>
                <a:gd name="connsiteY1" fmla="*/ 177937 h 1655805"/>
                <a:gd name="connsiteX2" fmla="*/ 1467983 w 1640978"/>
                <a:gd name="connsiteY2" fmla="*/ 1655805 h 1655805"/>
                <a:gd name="connsiteX3" fmla="*/ 1640978 w 1640978"/>
                <a:gd name="connsiteY3" fmla="*/ 1482810 h 1655805"/>
                <a:gd name="connsiteX4" fmla="*/ 1640978 w 1640978"/>
                <a:gd name="connsiteY4" fmla="*/ 0 h 1655805"/>
                <a:gd name="connsiteX5" fmla="*/ 177938 w 1640978"/>
                <a:gd name="connsiteY5" fmla="*/ 0 h 1655805"/>
                <a:gd name="connsiteX6" fmla="*/ 0 w 1640978"/>
                <a:gd name="connsiteY6" fmla="*/ 177937 h 1655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0978" h="1655805">
                  <a:moveTo>
                    <a:pt x="0" y="177937"/>
                  </a:moveTo>
                  <a:lnTo>
                    <a:pt x="1467983" y="177937"/>
                  </a:lnTo>
                  <a:lnTo>
                    <a:pt x="1467983" y="1655805"/>
                  </a:lnTo>
                  <a:lnTo>
                    <a:pt x="1640978" y="1482810"/>
                  </a:lnTo>
                  <a:lnTo>
                    <a:pt x="1640978" y="0"/>
                  </a:lnTo>
                  <a:lnTo>
                    <a:pt x="177938" y="0"/>
                  </a:lnTo>
                  <a:lnTo>
                    <a:pt x="0" y="177937"/>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grpSp>
      <p:sp>
        <p:nvSpPr>
          <p:cNvPr id="21" name="TextBox 20"/>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2" name="Straight Connector 21"/>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23" name="TextBox 22"/>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3271487822"/>
      </p:ext>
    </p:extLst>
  </p:cSld>
  <p:clrMapOvr>
    <a:masterClrMapping/>
  </p:clrMapOvr>
  <p:transition>
    <p:fade/>
  </p:transition>
  <p:hf sldNum="0" hdr="0" ftr="0"/>
  <p:extLst mod="1">
    <p:ext uri="{DCECCB84-F9BA-43D5-87BE-67443E8EF086}">
      <p15:sldGuideLst xmlns:p15="http://schemas.microsoft.com/office/powerpoint/2012/main">
        <p15:guide id="1" pos="552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2_Section Raspberry">
    <p:bg>
      <p:bgPr>
        <a:solidFill>
          <a:schemeClr val="accent3"/>
        </a:solid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1" y="2975626"/>
            <a:ext cx="12191999" cy="940208"/>
          </a:xfrm>
        </p:spPr>
        <p:txBody>
          <a:bodyPr lIns="0" tIns="0" rIns="0" bIns="0" anchor="t" anchorCtr="0">
            <a:noAutofit/>
          </a:bodyPr>
          <a:lstStyle>
            <a:lvl1pPr algn="ctr">
              <a:lnSpc>
                <a:spcPct val="85000"/>
              </a:lnSpc>
              <a:defRPr sz="4500" b="0" i="0" cap="all" spc="300" baseline="0">
                <a:solidFill>
                  <a:schemeClr val="bg1"/>
                </a:solidFill>
                <a:effectLst/>
                <a:latin typeface="Arial" charset="0"/>
                <a:ea typeface="Arial" charset="0"/>
                <a:cs typeface="Arial" charset="0"/>
              </a:defRPr>
            </a:lvl1pPr>
          </a:lstStyle>
          <a:p>
            <a:r>
              <a:rPr lang="en-US" dirty="0"/>
              <a:t>Section here</a:t>
            </a:r>
          </a:p>
        </p:txBody>
      </p:sp>
      <p:grpSp>
        <p:nvGrpSpPr>
          <p:cNvPr id="16" name="Group 15"/>
          <p:cNvGrpSpPr/>
          <p:nvPr/>
        </p:nvGrpSpPr>
        <p:grpSpPr>
          <a:xfrm>
            <a:off x="3681489" y="820489"/>
            <a:ext cx="4805132" cy="4808426"/>
            <a:chOff x="3681489" y="820489"/>
            <a:chExt cx="4805132" cy="4808426"/>
          </a:xfrm>
        </p:grpSpPr>
        <p:sp>
          <p:nvSpPr>
            <p:cNvPr id="14" name="Freeform 13"/>
            <p:cNvSpPr/>
            <p:nvPr/>
          </p:nvSpPr>
          <p:spPr>
            <a:xfrm>
              <a:off x="6845643" y="820489"/>
              <a:ext cx="1640978" cy="1655805"/>
            </a:xfrm>
            <a:custGeom>
              <a:avLst/>
              <a:gdLst>
                <a:gd name="connsiteX0" fmla="*/ 0 w 1640978"/>
                <a:gd name="connsiteY0" fmla="*/ 177937 h 1655805"/>
                <a:gd name="connsiteX1" fmla="*/ 1467983 w 1640978"/>
                <a:gd name="connsiteY1" fmla="*/ 177937 h 1655805"/>
                <a:gd name="connsiteX2" fmla="*/ 1467983 w 1640978"/>
                <a:gd name="connsiteY2" fmla="*/ 1655805 h 1655805"/>
                <a:gd name="connsiteX3" fmla="*/ 1640978 w 1640978"/>
                <a:gd name="connsiteY3" fmla="*/ 1482810 h 1655805"/>
                <a:gd name="connsiteX4" fmla="*/ 1640978 w 1640978"/>
                <a:gd name="connsiteY4" fmla="*/ 0 h 1655805"/>
                <a:gd name="connsiteX5" fmla="*/ 177938 w 1640978"/>
                <a:gd name="connsiteY5" fmla="*/ 0 h 1655805"/>
                <a:gd name="connsiteX6" fmla="*/ 0 w 1640978"/>
                <a:gd name="connsiteY6" fmla="*/ 177937 h 1655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0978" h="1655805">
                  <a:moveTo>
                    <a:pt x="0" y="177937"/>
                  </a:moveTo>
                  <a:lnTo>
                    <a:pt x="1467983" y="177937"/>
                  </a:lnTo>
                  <a:lnTo>
                    <a:pt x="1467983" y="1655805"/>
                  </a:lnTo>
                  <a:lnTo>
                    <a:pt x="1640978" y="1482810"/>
                  </a:lnTo>
                  <a:lnTo>
                    <a:pt x="1640978" y="0"/>
                  </a:lnTo>
                  <a:lnTo>
                    <a:pt x="177938" y="0"/>
                  </a:lnTo>
                  <a:lnTo>
                    <a:pt x="0" y="177937"/>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15" name="Freeform 14"/>
            <p:cNvSpPr/>
            <p:nvPr/>
          </p:nvSpPr>
          <p:spPr>
            <a:xfrm rot="10800000">
              <a:off x="3681489" y="3973110"/>
              <a:ext cx="1640978" cy="1655805"/>
            </a:xfrm>
            <a:custGeom>
              <a:avLst/>
              <a:gdLst>
                <a:gd name="connsiteX0" fmla="*/ 0 w 1640978"/>
                <a:gd name="connsiteY0" fmla="*/ 177937 h 1655805"/>
                <a:gd name="connsiteX1" fmla="*/ 1467983 w 1640978"/>
                <a:gd name="connsiteY1" fmla="*/ 177937 h 1655805"/>
                <a:gd name="connsiteX2" fmla="*/ 1467983 w 1640978"/>
                <a:gd name="connsiteY2" fmla="*/ 1655805 h 1655805"/>
                <a:gd name="connsiteX3" fmla="*/ 1640978 w 1640978"/>
                <a:gd name="connsiteY3" fmla="*/ 1482810 h 1655805"/>
                <a:gd name="connsiteX4" fmla="*/ 1640978 w 1640978"/>
                <a:gd name="connsiteY4" fmla="*/ 0 h 1655805"/>
                <a:gd name="connsiteX5" fmla="*/ 177938 w 1640978"/>
                <a:gd name="connsiteY5" fmla="*/ 0 h 1655805"/>
                <a:gd name="connsiteX6" fmla="*/ 0 w 1640978"/>
                <a:gd name="connsiteY6" fmla="*/ 177937 h 1655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0978" h="1655805">
                  <a:moveTo>
                    <a:pt x="0" y="177937"/>
                  </a:moveTo>
                  <a:lnTo>
                    <a:pt x="1467983" y="177937"/>
                  </a:lnTo>
                  <a:lnTo>
                    <a:pt x="1467983" y="1655805"/>
                  </a:lnTo>
                  <a:lnTo>
                    <a:pt x="1640978" y="1482810"/>
                  </a:lnTo>
                  <a:lnTo>
                    <a:pt x="1640978" y="0"/>
                  </a:lnTo>
                  <a:lnTo>
                    <a:pt x="177938" y="0"/>
                  </a:lnTo>
                  <a:lnTo>
                    <a:pt x="0" y="177937"/>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grpSp>
      <p:sp>
        <p:nvSpPr>
          <p:cNvPr id="21" name="TextBox 20"/>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2" name="Straight Connector 21"/>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23" name="TextBox 22"/>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cSld>
  <p:clrMapOvr>
    <a:masterClrMapping/>
  </p:clrMapOvr>
  <p:transition>
    <p:fade/>
  </p:transition>
  <p:hf sldNum="0" hdr="0" ftr="0"/>
  <p:extLst mod="1">
    <p:ext uri="{DCECCB84-F9BA-43D5-87BE-67443E8EF086}">
      <p15:sldGuideLst xmlns:p15="http://schemas.microsoft.com/office/powerpoint/2012/main">
        <p15:guide id="1" pos="55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2_Section Cornflower">
    <p:bg>
      <p:bgPr>
        <a:solidFill>
          <a:schemeClr val="accent5"/>
        </a:solid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1" y="2975626"/>
            <a:ext cx="12191999" cy="940208"/>
          </a:xfrm>
        </p:spPr>
        <p:txBody>
          <a:bodyPr lIns="0" tIns="0" rIns="0" bIns="0" anchor="t" anchorCtr="0">
            <a:noAutofit/>
          </a:bodyPr>
          <a:lstStyle>
            <a:lvl1pPr algn="ctr">
              <a:lnSpc>
                <a:spcPct val="85000"/>
              </a:lnSpc>
              <a:defRPr sz="4500" b="0" i="0" cap="all" spc="300" baseline="0">
                <a:solidFill>
                  <a:schemeClr val="bg1"/>
                </a:solidFill>
                <a:effectLst/>
                <a:latin typeface="Arial" charset="0"/>
                <a:ea typeface="Arial" charset="0"/>
                <a:cs typeface="Arial" charset="0"/>
              </a:defRPr>
            </a:lvl1pPr>
          </a:lstStyle>
          <a:p>
            <a:r>
              <a:rPr lang="en-US" dirty="0"/>
              <a:t>Section here</a:t>
            </a:r>
          </a:p>
        </p:txBody>
      </p:sp>
      <p:grpSp>
        <p:nvGrpSpPr>
          <p:cNvPr id="16" name="Group 15"/>
          <p:cNvGrpSpPr/>
          <p:nvPr/>
        </p:nvGrpSpPr>
        <p:grpSpPr>
          <a:xfrm>
            <a:off x="3681489" y="820489"/>
            <a:ext cx="4805132" cy="4808426"/>
            <a:chOff x="3681489" y="820489"/>
            <a:chExt cx="4805132" cy="4808426"/>
          </a:xfrm>
        </p:grpSpPr>
        <p:sp>
          <p:nvSpPr>
            <p:cNvPr id="14" name="Freeform 13"/>
            <p:cNvSpPr/>
            <p:nvPr/>
          </p:nvSpPr>
          <p:spPr>
            <a:xfrm>
              <a:off x="6845643" y="820489"/>
              <a:ext cx="1640978" cy="1655805"/>
            </a:xfrm>
            <a:custGeom>
              <a:avLst/>
              <a:gdLst>
                <a:gd name="connsiteX0" fmla="*/ 0 w 1640978"/>
                <a:gd name="connsiteY0" fmla="*/ 177937 h 1655805"/>
                <a:gd name="connsiteX1" fmla="*/ 1467983 w 1640978"/>
                <a:gd name="connsiteY1" fmla="*/ 177937 h 1655805"/>
                <a:gd name="connsiteX2" fmla="*/ 1467983 w 1640978"/>
                <a:gd name="connsiteY2" fmla="*/ 1655805 h 1655805"/>
                <a:gd name="connsiteX3" fmla="*/ 1640978 w 1640978"/>
                <a:gd name="connsiteY3" fmla="*/ 1482810 h 1655805"/>
                <a:gd name="connsiteX4" fmla="*/ 1640978 w 1640978"/>
                <a:gd name="connsiteY4" fmla="*/ 0 h 1655805"/>
                <a:gd name="connsiteX5" fmla="*/ 177938 w 1640978"/>
                <a:gd name="connsiteY5" fmla="*/ 0 h 1655805"/>
                <a:gd name="connsiteX6" fmla="*/ 0 w 1640978"/>
                <a:gd name="connsiteY6" fmla="*/ 177937 h 1655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0978" h="1655805">
                  <a:moveTo>
                    <a:pt x="0" y="177937"/>
                  </a:moveTo>
                  <a:lnTo>
                    <a:pt x="1467983" y="177937"/>
                  </a:lnTo>
                  <a:lnTo>
                    <a:pt x="1467983" y="1655805"/>
                  </a:lnTo>
                  <a:lnTo>
                    <a:pt x="1640978" y="1482810"/>
                  </a:lnTo>
                  <a:lnTo>
                    <a:pt x="1640978" y="0"/>
                  </a:lnTo>
                  <a:lnTo>
                    <a:pt x="177938" y="0"/>
                  </a:lnTo>
                  <a:lnTo>
                    <a:pt x="0" y="177937"/>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15" name="Freeform 14"/>
            <p:cNvSpPr/>
            <p:nvPr/>
          </p:nvSpPr>
          <p:spPr>
            <a:xfrm rot="10800000">
              <a:off x="3681489" y="3973110"/>
              <a:ext cx="1640978" cy="1655805"/>
            </a:xfrm>
            <a:custGeom>
              <a:avLst/>
              <a:gdLst>
                <a:gd name="connsiteX0" fmla="*/ 0 w 1640978"/>
                <a:gd name="connsiteY0" fmla="*/ 177937 h 1655805"/>
                <a:gd name="connsiteX1" fmla="*/ 1467983 w 1640978"/>
                <a:gd name="connsiteY1" fmla="*/ 177937 h 1655805"/>
                <a:gd name="connsiteX2" fmla="*/ 1467983 w 1640978"/>
                <a:gd name="connsiteY2" fmla="*/ 1655805 h 1655805"/>
                <a:gd name="connsiteX3" fmla="*/ 1640978 w 1640978"/>
                <a:gd name="connsiteY3" fmla="*/ 1482810 h 1655805"/>
                <a:gd name="connsiteX4" fmla="*/ 1640978 w 1640978"/>
                <a:gd name="connsiteY4" fmla="*/ 0 h 1655805"/>
                <a:gd name="connsiteX5" fmla="*/ 177938 w 1640978"/>
                <a:gd name="connsiteY5" fmla="*/ 0 h 1655805"/>
                <a:gd name="connsiteX6" fmla="*/ 0 w 1640978"/>
                <a:gd name="connsiteY6" fmla="*/ 177937 h 1655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0978" h="1655805">
                  <a:moveTo>
                    <a:pt x="0" y="177937"/>
                  </a:moveTo>
                  <a:lnTo>
                    <a:pt x="1467983" y="177937"/>
                  </a:lnTo>
                  <a:lnTo>
                    <a:pt x="1467983" y="1655805"/>
                  </a:lnTo>
                  <a:lnTo>
                    <a:pt x="1640978" y="1482810"/>
                  </a:lnTo>
                  <a:lnTo>
                    <a:pt x="1640978" y="0"/>
                  </a:lnTo>
                  <a:lnTo>
                    <a:pt x="177938" y="0"/>
                  </a:lnTo>
                  <a:lnTo>
                    <a:pt x="0" y="177937"/>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grpSp>
      <p:sp>
        <p:nvSpPr>
          <p:cNvPr id="21" name="TextBox 20"/>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2" name="Straight Connector 21"/>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23" name="TextBox 22"/>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cSld>
  <p:clrMapOvr>
    <a:masterClrMapping/>
  </p:clrMapOvr>
  <p:transition>
    <p:fade/>
  </p:transition>
  <p:hf sldNum="0" hdr="0" ftr="0"/>
  <p:extLst mod="1">
    <p:ext uri="{DCECCB84-F9BA-43D5-87BE-67443E8EF086}">
      <p15:sldGuideLst xmlns:p15="http://schemas.microsoft.com/office/powerpoint/2012/main">
        <p15:guide id="1" pos="552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B_Title Slide default image A">
    <p:spTree>
      <p:nvGrpSpPr>
        <p:cNvPr id="1" name=""/>
        <p:cNvGrpSpPr/>
        <p:nvPr/>
      </p:nvGrpSpPr>
      <p:grpSpPr>
        <a:xfrm>
          <a:off x="0" y="0"/>
          <a:ext cx="0" cy="0"/>
          <a:chOff x="0" y="0"/>
          <a:chExt cx="0" cy="0"/>
        </a:xfrm>
      </p:grpSpPr>
      <p:sp>
        <p:nvSpPr>
          <p:cNvPr id="6" name="Freeform 5"/>
          <p:cNvSpPr/>
          <p:nvPr/>
        </p:nvSpPr>
        <p:spPr>
          <a:xfrm>
            <a:off x="-7398" y="-7398"/>
            <a:ext cx="10401670" cy="6865398"/>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004" h="8238478">
                <a:moveTo>
                  <a:pt x="12482004" y="0"/>
                </a:moveTo>
                <a:lnTo>
                  <a:pt x="3781888" y="8238478"/>
                </a:lnTo>
                <a:lnTo>
                  <a:pt x="0" y="8238478"/>
                </a:lnTo>
                <a:lnTo>
                  <a:pt x="0" y="8878"/>
                </a:lnTo>
                <a:lnTo>
                  <a:pt x="12482004"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endParaRPr lang="en-US" sz="2000" dirty="0"/>
          </a:p>
        </p:txBody>
      </p:sp>
      <p:pic>
        <p:nvPicPr>
          <p:cNvPr id="28" name="Picture 2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1706" y="1499"/>
            <a:ext cx="10242896" cy="6855001"/>
          </a:xfrm>
          <a:prstGeom prst="rect">
            <a:avLst/>
          </a:prstGeom>
        </p:spPr>
      </p:pic>
      <p:sp>
        <p:nvSpPr>
          <p:cNvPr id="2" name="Title 1"/>
          <p:cNvSpPr>
            <a:spLocks noGrp="1"/>
          </p:cNvSpPr>
          <p:nvPr>
            <p:ph type="ctrTitle" hasCustomPrompt="1"/>
          </p:nvPr>
        </p:nvSpPr>
        <p:spPr>
          <a:xfrm>
            <a:off x="612000" y="1813580"/>
            <a:ext cx="6793457" cy="1304182"/>
          </a:xfrm>
        </p:spPr>
        <p:txBody>
          <a:bodyPr wrap="square" lIns="0" tIns="0" rIns="0" bIns="0" anchor="b" anchorCtr="0">
            <a:noAutofit/>
          </a:bodyPr>
          <a:lstStyle>
            <a:lvl1pPr algn="l">
              <a:lnSpc>
                <a:spcPts val="5300"/>
              </a:lnSpc>
              <a:defRPr sz="4800" b="0" i="0" cap="all" spc="300" baseline="0">
                <a:solidFill>
                  <a:schemeClr val="tx1"/>
                </a:solidFill>
                <a:effectLst/>
                <a:latin typeface="Arial" charset="0"/>
                <a:ea typeface="Arial" charset="0"/>
                <a:cs typeface="Arial" charset="0"/>
              </a:defRPr>
            </a:lvl1pPr>
          </a:lstStyle>
          <a:p>
            <a:r>
              <a:rPr lang="en-US" dirty="0"/>
              <a:t>Document </a:t>
            </a:r>
            <a:br>
              <a:rPr lang="en-US" dirty="0"/>
            </a:br>
            <a:r>
              <a:rPr lang="en-US" dirty="0"/>
              <a:t>title here</a:t>
            </a:r>
          </a:p>
        </p:txBody>
      </p:sp>
      <p:sp>
        <p:nvSpPr>
          <p:cNvPr id="21" name="Text Placeholder 7"/>
          <p:cNvSpPr>
            <a:spLocks noGrp="1"/>
          </p:cNvSpPr>
          <p:nvPr>
            <p:ph type="body" sz="quarter" idx="12" hasCustomPrompt="1"/>
          </p:nvPr>
        </p:nvSpPr>
        <p:spPr>
          <a:xfrm>
            <a:off x="612000" y="3780326"/>
            <a:ext cx="5234940" cy="150041"/>
          </a:xfrm>
        </p:spPr>
        <p:txBody>
          <a:bodyPr lIns="0" tIns="0" rIns="0" bIns="0">
            <a:noAutofit/>
          </a:bodyPr>
          <a:lstStyle>
            <a:lvl1pPr marL="0" indent="0">
              <a:lnSpc>
                <a:spcPts val="1560"/>
              </a:lnSpc>
              <a:spcBef>
                <a:spcPts val="0"/>
              </a:spcBef>
              <a:buNone/>
              <a:defRPr sz="1300" b="1" i="0" cap="all" baseline="0">
                <a:solidFill>
                  <a:schemeClr val="bg1"/>
                </a:solidFill>
                <a:latin typeface="Arial" charset="0"/>
                <a:ea typeface="Arial" charset="0"/>
                <a:cs typeface="Arial" charset="0"/>
              </a:defRPr>
            </a:lvl1pPr>
            <a:lvl2pPr marL="0" indent="0">
              <a:spcBef>
                <a:spcPts val="0"/>
              </a:spcBef>
              <a:buNone/>
              <a:defRPr>
                <a:solidFill>
                  <a:schemeClr val="bg1"/>
                </a:solidFill>
              </a:defRPr>
            </a:lvl2pPr>
            <a:lvl3pPr marL="0" indent="0">
              <a:spcBef>
                <a:spcPts val="1000"/>
              </a:spcBef>
              <a:buNone/>
              <a:defRPr sz="1333">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dirty="0"/>
              <a:t>DATE GOES HERE</a:t>
            </a:r>
          </a:p>
        </p:txBody>
      </p:sp>
      <p:cxnSp>
        <p:nvCxnSpPr>
          <p:cNvPr id="11" name="Straight Connector 10"/>
          <p:cNvCxnSpPr/>
          <p:nvPr/>
        </p:nvCxnSpPr>
        <p:spPr>
          <a:xfrm>
            <a:off x="612000" y="3444055"/>
            <a:ext cx="396000" cy="0"/>
          </a:xfrm>
          <a:prstGeom prst="line">
            <a:avLst/>
          </a:prstGeom>
          <a:ln w="85725" cap="flat">
            <a:solidFill>
              <a:schemeClr val="bg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3" name="Picture Placeholder 2"/>
          <p:cNvSpPr>
            <a:spLocks noGrp="1"/>
          </p:cNvSpPr>
          <p:nvPr>
            <p:ph type="pic" sz="quarter" idx="28" hasCustomPrompt="1"/>
          </p:nvPr>
        </p:nvSpPr>
        <p:spPr>
          <a:xfrm>
            <a:off x="1860651" y="5553167"/>
            <a:ext cx="1752600" cy="703262"/>
          </a:xfrm>
        </p:spPr>
        <p:txBody>
          <a:bodyPr/>
          <a:lstStyle/>
          <a:p>
            <a:r>
              <a:rPr lang="en-US" dirty="0"/>
              <a:t>Co-branding image</a:t>
            </a:r>
          </a:p>
        </p:txBody>
      </p:sp>
      <p:sp>
        <p:nvSpPr>
          <p:cNvPr id="14" name="Rectangle 2"/>
          <p:cNvSpPr/>
          <p:nvPr userDrawn="1"/>
        </p:nvSpPr>
        <p:spPr>
          <a:xfrm>
            <a:off x="8232000" y="3258000"/>
            <a:ext cx="3960000" cy="3600000"/>
          </a:xfrm>
          <a:custGeom>
            <a:avLst/>
            <a:gdLst>
              <a:gd name="connsiteX0" fmla="*/ 0 w 3960000"/>
              <a:gd name="connsiteY0" fmla="*/ 0 h 3600000"/>
              <a:gd name="connsiteX1" fmla="*/ 3960000 w 3960000"/>
              <a:gd name="connsiteY1" fmla="*/ 0 h 3600000"/>
              <a:gd name="connsiteX2" fmla="*/ 3960000 w 3960000"/>
              <a:gd name="connsiteY2" fmla="*/ 3600000 h 3600000"/>
              <a:gd name="connsiteX3" fmla="*/ 0 w 3960000"/>
              <a:gd name="connsiteY3" fmla="*/ 3600000 h 3600000"/>
              <a:gd name="connsiteX4" fmla="*/ 0 w 3960000"/>
              <a:gd name="connsiteY4" fmla="*/ 0 h 3600000"/>
              <a:gd name="connsiteX0" fmla="*/ 0 w 3960000"/>
              <a:gd name="connsiteY0" fmla="*/ 3600000 h 3600000"/>
              <a:gd name="connsiteX1" fmla="*/ 3960000 w 3960000"/>
              <a:gd name="connsiteY1" fmla="*/ 0 h 3600000"/>
              <a:gd name="connsiteX2" fmla="*/ 3960000 w 3960000"/>
              <a:gd name="connsiteY2" fmla="*/ 3600000 h 3600000"/>
              <a:gd name="connsiteX3" fmla="*/ 0 w 3960000"/>
              <a:gd name="connsiteY3" fmla="*/ 3600000 h 3600000"/>
            </a:gdLst>
            <a:ahLst/>
            <a:cxnLst>
              <a:cxn ang="0">
                <a:pos x="connsiteX0" y="connsiteY0"/>
              </a:cxn>
              <a:cxn ang="0">
                <a:pos x="connsiteX1" y="connsiteY1"/>
              </a:cxn>
              <a:cxn ang="0">
                <a:pos x="connsiteX2" y="connsiteY2"/>
              </a:cxn>
              <a:cxn ang="0">
                <a:pos x="connsiteX3" y="connsiteY3"/>
              </a:cxn>
            </a:cxnLst>
            <a:rect l="l" t="t" r="r" b="b"/>
            <a:pathLst>
              <a:path w="3960000" h="3600000">
                <a:moveTo>
                  <a:pt x="0" y="3600000"/>
                </a:moveTo>
                <a:lnTo>
                  <a:pt x="3960000" y="0"/>
                </a:lnTo>
                <a:lnTo>
                  <a:pt x="3960000" y="3600000"/>
                </a:lnTo>
                <a:lnTo>
                  <a:pt x="0" y="360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pic>
        <p:nvPicPr>
          <p:cNvPr id="15" name="Picture Placeholder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000" y="5449989"/>
            <a:ext cx="845379" cy="806395"/>
          </a:xfrm>
          <a:prstGeom prst="rect">
            <a:avLst/>
          </a:prstGeom>
        </p:spPr>
      </p:pic>
    </p:spTree>
    <p:extLst>
      <p:ext uri="{BB962C8B-B14F-4D97-AF65-F5344CB8AC3E}">
        <p14:creationId xmlns:p14="http://schemas.microsoft.com/office/powerpoint/2010/main" val="3832976781"/>
      </p:ext>
    </p:extLst>
  </p:cSld>
  <p:clrMapOvr>
    <a:masterClrMapping/>
  </p:clrMapOvr>
  <p:transition>
    <p:fade/>
  </p:transition>
  <p:hf sldNum="0"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2_Section Plum">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1" y="2975626"/>
            <a:ext cx="12191999" cy="940208"/>
          </a:xfrm>
        </p:spPr>
        <p:txBody>
          <a:bodyPr lIns="0" tIns="0" rIns="0" bIns="0" anchor="t" anchorCtr="0">
            <a:noAutofit/>
          </a:bodyPr>
          <a:lstStyle>
            <a:lvl1pPr algn="ctr">
              <a:lnSpc>
                <a:spcPct val="85000"/>
              </a:lnSpc>
              <a:defRPr sz="4500" b="0" i="0" cap="all" spc="300" baseline="0">
                <a:solidFill>
                  <a:schemeClr val="bg1"/>
                </a:solidFill>
                <a:effectLst/>
                <a:latin typeface="Arial" charset="0"/>
                <a:ea typeface="Arial" charset="0"/>
                <a:cs typeface="Arial" charset="0"/>
              </a:defRPr>
            </a:lvl1pPr>
          </a:lstStyle>
          <a:p>
            <a:r>
              <a:rPr lang="en-US" dirty="0"/>
              <a:t>Section here</a:t>
            </a:r>
          </a:p>
        </p:txBody>
      </p:sp>
      <p:grpSp>
        <p:nvGrpSpPr>
          <p:cNvPr id="16" name="Group 15"/>
          <p:cNvGrpSpPr/>
          <p:nvPr/>
        </p:nvGrpSpPr>
        <p:grpSpPr>
          <a:xfrm>
            <a:off x="3681489" y="820489"/>
            <a:ext cx="4805132" cy="4808426"/>
            <a:chOff x="3681489" y="820489"/>
            <a:chExt cx="4805132" cy="4808426"/>
          </a:xfrm>
        </p:grpSpPr>
        <p:sp>
          <p:nvSpPr>
            <p:cNvPr id="14" name="Freeform 13"/>
            <p:cNvSpPr/>
            <p:nvPr/>
          </p:nvSpPr>
          <p:spPr>
            <a:xfrm>
              <a:off x="6845643" y="820489"/>
              <a:ext cx="1640978" cy="1655805"/>
            </a:xfrm>
            <a:custGeom>
              <a:avLst/>
              <a:gdLst>
                <a:gd name="connsiteX0" fmla="*/ 0 w 1640978"/>
                <a:gd name="connsiteY0" fmla="*/ 177937 h 1655805"/>
                <a:gd name="connsiteX1" fmla="*/ 1467983 w 1640978"/>
                <a:gd name="connsiteY1" fmla="*/ 177937 h 1655805"/>
                <a:gd name="connsiteX2" fmla="*/ 1467983 w 1640978"/>
                <a:gd name="connsiteY2" fmla="*/ 1655805 h 1655805"/>
                <a:gd name="connsiteX3" fmla="*/ 1640978 w 1640978"/>
                <a:gd name="connsiteY3" fmla="*/ 1482810 h 1655805"/>
                <a:gd name="connsiteX4" fmla="*/ 1640978 w 1640978"/>
                <a:gd name="connsiteY4" fmla="*/ 0 h 1655805"/>
                <a:gd name="connsiteX5" fmla="*/ 177938 w 1640978"/>
                <a:gd name="connsiteY5" fmla="*/ 0 h 1655805"/>
                <a:gd name="connsiteX6" fmla="*/ 0 w 1640978"/>
                <a:gd name="connsiteY6" fmla="*/ 177937 h 1655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0978" h="1655805">
                  <a:moveTo>
                    <a:pt x="0" y="177937"/>
                  </a:moveTo>
                  <a:lnTo>
                    <a:pt x="1467983" y="177937"/>
                  </a:lnTo>
                  <a:lnTo>
                    <a:pt x="1467983" y="1655805"/>
                  </a:lnTo>
                  <a:lnTo>
                    <a:pt x="1640978" y="1482810"/>
                  </a:lnTo>
                  <a:lnTo>
                    <a:pt x="1640978" y="0"/>
                  </a:lnTo>
                  <a:lnTo>
                    <a:pt x="177938" y="0"/>
                  </a:lnTo>
                  <a:lnTo>
                    <a:pt x="0" y="177937"/>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15" name="Freeform 14"/>
            <p:cNvSpPr/>
            <p:nvPr/>
          </p:nvSpPr>
          <p:spPr>
            <a:xfrm rot="10800000">
              <a:off x="3681489" y="3973110"/>
              <a:ext cx="1640978" cy="1655805"/>
            </a:xfrm>
            <a:custGeom>
              <a:avLst/>
              <a:gdLst>
                <a:gd name="connsiteX0" fmla="*/ 0 w 1640978"/>
                <a:gd name="connsiteY0" fmla="*/ 177937 h 1655805"/>
                <a:gd name="connsiteX1" fmla="*/ 1467983 w 1640978"/>
                <a:gd name="connsiteY1" fmla="*/ 177937 h 1655805"/>
                <a:gd name="connsiteX2" fmla="*/ 1467983 w 1640978"/>
                <a:gd name="connsiteY2" fmla="*/ 1655805 h 1655805"/>
                <a:gd name="connsiteX3" fmla="*/ 1640978 w 1640978"/>
                <a:gd name="connsiteY3" fmla="*/ 1482810 h 1655805"/>
                <a:gd name="connsiteX4" fmla="*/ 1640978 w 1640978"/>
                <a:gd name="connsiteY4" fmla="*/ 0 h 1655805"/>
                <a:gd name="connsiteX5" fmla="*/ 177938 w 1640978"/>
                <a:gd name="connsiteY5" fmla="*/ 0 h 1655805"/>
                <a:gd name="connsiteX6" fmla="*/ 0 w 1640978"/>
                <a:gd name="connsiteY6" fmla="*/ 177937 h 1655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0978" h="1655805">
                  <a:moveTo>
                    <a:pt x="0" y="177937"/>
                  </a:moveTo>
                  <a:lnTo>
                    <a:pt x="1467983" y="177937"/>
                  </a:lnTo>
                  <a:lnTo>
                    <a:pt x="1467983" y="1655805"/>
                  </a:lnTo>
                  <a:lnTo>
                    <a:pt x="1640978" y="1482810"/>
                  </a:lnTo>
                  <a:lnTo>
                    <a:pt x="1640978" y="0"/>
                  </a:lnTo>
                  <a:lnTo>
                    <a:pt x="177938" y="0"/>
                  </a:lnTo>
                  <a:lnTo>
                    <a:pt x="0" y="177937"/>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grpSp>
      <p:sp>
        <p:nvSpPr>
          <p:cNvPr id="21" name="TextBox 20"/>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2" name="Straight Connector 21"/>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23" name="TextBox 22"/>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cSld>
  <p:clrMapOvr>
    <a:masterClrMapping/>
  </p:clrMapOvr>
  <p:transition>
    <p:fade/>
  </p:transition>
  <p:hf sldNum="0" hdr="0" ftr="0"/>
  <p:extLst mod="1">
    <p:ext uri="{DCECCB84-F9BA-43D5-87BE-67443E8EF086}">
      <p15:sldGuideLst xmlns:p15="http://schemas.microsoft.com/office/powerpoint/2012/main">
        <p15:guide id="1" pos="55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2_Section Peacock">
    <p:bg>
      <p:bgPr>
        <a:solidFill>
          <a:schemeClr val="accent1"/>
        </a:solid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1" y="2975626"/>
            <a:ext cx="12191999" cy="940208"/>
          </a:xfrm>
        </p:spPr>
        <p:txBody>
          <a:bodyPr lIns="0" tIns="0" rIns="0" bIns="0" anchor="t" anchorCtr="0">
            <a:noAutofit/>
          </a:bodyPr>
          <a:lstStyle>
            <a:lvl1pPr algn="ctr">
              <a:lnSpc>
                <a:spcPct val="85000"/>
              </a:lnSpc>
              <a:defRPr sz="4500" b="0" i="0" cap="all" spc="300" baseline="0">
                <a:solidFill>
                  <a:schemeClr val="bg1"/>
                </a:solidFill>
                <a:effectLst/>
                <a:latin typeface="Arial" charset="0"/>
                <a:ea typeface="Arial" charset="0"/>
                <a:cs typeface="Arial" charset="0"/>
              </a:defRPr>
            </a:lvl1pPr>
          </a:lstStyle>
          <a:p>
            <a:r>
              <a:rPr lang="en-US" dirty="0"/>
              <a:t>Section here</a:t>
            </a:r>
          </a:p>
        </p:txBody>
      </p:sp>
      <p:grpSp>
        <p:nvGrpSpPr>
          <p:cNvPr id="16" name="Group 15"/>
          <p:cNvGrpSpPr/>
          <p:nvPr/>
        </p:nvGrpSpPr>
        <p:grpSpPr>
          <a:xfrm>
            <a:off x="3681489" y="820489"/>
            <a:ext cx="4805132" cy="4808426"/>
            <a:chOff x="3681489" y="820489"/>
            <a:chExt cx="4805132" cy="4808426"/>
          </a:xfrm>
        </p:grpSpPr>
        <p:sp>
          <p:nvSpPr>
            <p:cNvPr id="14" name="Freeform 13"/>
            <p:cNvSpPr/>
            <p:nvPr/>
          </p:nvSpPr>
          <p:spPr>
            <a:xfrm>
              <a:off x="6845643" y="820489"/>
              <a:ext cx="1640978" cy="1655805"/>
            </a:xfrm>
            <a:custGeom>
              <a:avLst/>
              <a:gdLst>
                <a:gd name="connsiteX0" fmla="*/ 0 w 1640978"/>
                <a:gd name="connsiteY0" fmla="*/ 177937 h 1655805"/>
                <a:gd name="connsiteX1" fmla="*/ 1467983 w 1640978"/>
                <a:gd name="connsiteY1" fmla="*/ 177937 h 1655805"/>
                <a:gd name="connsiteX2" fmla="*/ 1467983 w 1640978"/>
                <a:gd name="connsiteY2" fmla="*/ 1655805 h 1655805"/>
                <a:gd name="connsiteX3" fmla="*/ 1640978 w 1640978"/>
                <a:gd name="connsiteY3" fmla="*/ 1482810 h 1655805"/>
                <a:gd name="connsiteX4" fmla="*/ 1640978 w 1640978"/>
                <a:gd name="connsiteY4" fmla="*/ 0 h 1655805"/>
                <a:gd name="connsiteX5" fmla="*/ 177938 w 1640978"/>
                <a:gd name="connsiteY5" fmla="*/ 0 h 1655805"/>
                <a:gd name="connsiteX6" fmla="*/ 0 w 1640978"/>
                <a:gd name="connsiteY6" fmla="*/ 177937 h 1655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0978" h="1655805">
                  <a:moveTo>
                    <a:pt x="0" y="177937"/>
                  </a:moveTo>
                  <a:lnTo>
                    <a:pt x="1467983" y="177937"/>
                  </a:lnTo>
                  <a:lnTo>
                    <a:pt x="1467983" y="1655805"/>
                  </a:lnTo>
                  <a:lnTo>
                    <a:pt x="1640978" y="1482810"/>
                  </a:lnTo>
                  <a:lnTo>
                    <a:pt x="1640978" y="0"/>
                  </a:lnTo>
                  <a:lnTo>
                    <a:pt x="177938" y="0"/>
                  </a:lnTo>
                  <a:lnTo>
                    <a:pt x="0" y="177937"/>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15" name="Freeform 14"/>
            <p:cNvSpPr/>
            <p:nvPr/>
          </p:nvSpPr>
          <p:spPr>
            <a:xfrm rot="10800000">
              <a:off x="3681489" y="3973110"/>
              <a:ext cx="1640978" cy="1655805"/>
            </a:xfrm>
            <a:custGeom>
              <a:avLst/>
              <a:gdLst>
                <a:gd name="connsiteX0" fmla="*/ 0 w 1640978"/>
                <a:gd name="connsiteY0" fmla="*/ 177937 h 1655805"/>
                <a:gd name="connsiteX1" fmla="*/ 1467983 w 1640978"/>
                <a:gd name="connsiteY1" fmla="*/ 177937 h 1655805"/>
                <a:gd name="connsiteX2" fmla="*/ 1467983 w 1640978"/>
                <a:gd name="connsiteY2" fmla="*/ 1655805 h 1655805"/>
                <a:gd name="connsiteX3" fmla="*/ 1640978 w 1640978"/>
                <a:gd name="connsiteY3" fmla="*/ 1482810 h 1655805"/>
                <a:gd name="connsiteX4" fmla="*/ 1640978 w 1640978"/>
                <a:gd name="connsiteY4" fmla="*/ 0 h 1655805"/>
                <a:gd name="connsiteX5" fmla="*/ 177938 w 1640978"/>
                <a:gd name="connsiteY5" fmla="*/ 0 h 1655805"/>
                <a:gd name="connsiteX6" fmla="*/ 0 w 1640978"/>
                <a:gd name="connsiteY6" fmla="*/ 177937 h 1655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0978" h="1655805">
                  <a:moveTo>
                    <a:pt x="0" y="177937"/>
                  </a:moveTo>
                  <a:lnTo>
                    <a:pt x="1467983" y="177937"/>
                  </a:lnTo>
                  <a:lnTo>
                    <a:pt x="1467983" y="1655805"/>
                  </a:lnTo>
                  <a:lnTo>
                    <a:pt x="1640978" y="1482810"/>
                  </a:lnTo>
                  <a:lnTo>
                    <a:pt x="1640978" y="0"/>
                  </a:lnTo>
                  <a:lnTo>
                    <a:pt x="177938" y="0"/>
                  </a:lnTo>
                  <a:lnTo>
                    <a:pt x="0" y="177937"/>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grpSp>
      <p:sp>
        <p:nvSpPr>
          <p:cNvPr id="21" name="TextBox 20"/>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2" name="Straight Connector 21"/>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23" name="TextBox 22"/>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cSld>
  <p:clrMapOvr>
    <a:masterClrMapping/>
  </p:clrMapOvr>
  <p:transition>
    <p:fade/>
  </p:transition>
  <p:hf sldNum="0" hdr="0" ftr="0"/>
  <p:extLst mod="1">
    <p:ext uri="{DCECCB84-F9BA-43D5-87BE-67443E8EF086}">
      <p15:sldGuideLst xmlns:p15="http://schemas.microsoft.com/office/powerpoint/2012/main">
        <p15:guide id="1" pos="552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2_Section Grey">
    <p:bg>
      <p:bgPr>
        <a:solidFill>
          <a:schemeClr val="accent6">
            <a:lumMod val="65000"/>
            <a:lumOff val="35000"/>
          </a:schemeClr>
        </a:solid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1" y="2975626"/>
            <a:ext cx="12191999" cy="940208"/>
          </a:xfrm>
        </p:spPr>
        <p:txBody>
          <a:bodyPr lIns="0" tIns="0" rIns="0" bIns="0" anchor="t" anchorCtr="0">
            <a:noAutofit/>
          </a:bodyPr>
          <a:lstStyle>
            <a:lvl1pPr algn="ctr">
              <a:lnSpc>
                <a:spcPct val="85000"/>
              </a:lnSpc>
              <a:defRPr sz="4500" b="0" i="0" cap="all" spc="300" baseline="0">
                <a:solidFill>
                  <a:schemeClr val="bg1"/>
                </a:solidFill>
                <a:effectLst/>
                <a:latin typeface="Arial" charset="0"/>
                <a:ea typeface="Arial" charset="0"/>
                <a:cs typeface="Arial" charset="0"/>
              </a:defRPr>
            </a:lvl1pPr>
          </a:lstStyle>
          <a:p>
            <a:r>
              <a:rPr lang="en-US" dirty="0"/>
              <a:t>Section here</a:t>
            </a:r>
          </a:p>
        </p:txBody>
      </p:sp>
      <p:grpSp>
        <p:nvGrpSpPr>
          <p:cNvPr id="16" name="Group 15"/>
          <p:cNvGrpSpPr/>
          <p:nvPr/>
        </p:nvGrpSpPr>
        <p:grpSpPr>
          <a:xfrm>
            <a:off x="3681489" y="820489"/>
            <a:ext cx="4805132" cy="4808426"/>
            <a:chOff x="3681489" y="820489"/>
            <a:chExt cx="4805132" cy="4808426"/>
          </a:xfrm>
        </p:grpSpPr>
        <p:sp>
          <p:nvSpPr>
            <p:cNvPr id="14" name="Freeform 13"/>
            <p:cNvSpPr/>
            <p:nvPr/>
          </p:nvSpPr>
          <p:spPr>
            <a:xfrm>
              <a:off x="6845643" y="820489"/>
              <a:ext cx="1640978" cy="1655805"/>
            </a:xfrm>
            <a:custGeom>
              <a:avLst/>
              <a:gdLst>
                <a:gd name="connsiteX0" fmla="*/ 0 w 1640978"/>
                <a:gd name="connsiteY0" fmla="*/ 177937 h 1655805"/>
                <a:gd name="connsiteX1" fmla="*/ 1467983 w 1640978"/>
                <a:gd name="connsiteY1" fmla="*/ 177937 h 1655805"/>
                <a:gd name="connsiteX2" fmla="*/ 1467983 w 1640978"/>
                <a:gd name="connsiteY2" fmla="*/ 1655805 h 1655805"/>
                <a:gd name="connsiteX3" fmla="*/ 1640978 w 1640978"/>
                <a:gd name="connsiteY3" fmla="*/ 1482810 h 1655805"/>
                <a:gd name="connsiteX4" fmla="*/ 1640978 w 1640978"/>
                <a:gd name="connsiteY4" fmla="*/ 0 h 1655805"/>
                <a:gd name="connsiteX5" fmla="*/ 177938 w 1640978"/>
                <a:gd name="connsiteY5" fmla="*/ 0 h 1655805"/>
                <a:gd name="connsiteX6" fmla="*/ 0 w 1640978"/>
                <a:gd name="connsiteY6" fmla="*/ 177937 h 1655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0978" h="1655805">
                  <a:moveTo>
                    <a:pt x="0" y="177937"/>
                  </a:moveTo>
                  <a:lnTo>
                    <a:pt x="1467983" y="177937"/>
                  </a:lnTo>
                  <a:lnTo>
                    <a:pt x="1467983" y="1655805"/>
                  </a:lnTo>
                  <a:lnTo>
                    <a:pt x="1640978" y="1482810"/>
                  </a:lnTo>
                  <a:lnTo>
                    <a:pt x="1640978" y="0"/>
                  </a:lnTo>
                  <a:lnTo>
                    <a:pt x="177938" y="0"/>
                  </a:lnTo>
                  <a:lnTo>
                    <a:pt x="0" y="177937"/>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15" name="Freeform 14"/>
            <p:cNvSpPr/>
            <p:nvPr/>
          </p:nvSpPr>
          <p:spPr>
            <a:xfrm rot="10800000">
              <a:off x="3681489" y="3973110"/>
              <a:ext cx="1640978" cy="1655805"/>
            </a:xfrm>
            <a:custGeom>
              <a:avLst/>
              <a:gdLst>
                <a:gd name="connsiteX0" fmla="*/ 0 w 1640978"/>
                <a:gd name="connsiteY0" fmla="*/ 177937 h 1655805"/>
                <a:gd name="connsiteX1" fmla="*/ 1467983 w 1640978"/>
                <a:gd name="connsiteY1" fmla="*/ 177937 h 1655805"/>
                <a:gd name="connsiteX2" fmla="*/ 1467983 w 1640978"/>
                <a:gd name="connsiteY2" fmla="*/ 1655805 h 1655805"/>
                <a:gd name="connsiteX3" fmla="*/ 1640978 w 1640978"/>
                <a:gd name="connsiteY3" fmla="*/ 1482810 h 1655805"/>
                <a:gd name="connsiteX4" fmla="*/ 1640978 w 1640978"/>
                <a:gd name="connsiteY4" fmla="*/ 0 h 1655805"/>
                <a:gd name="connsiteX5" fmla="*/ 177938 w 1640978"/>
                <a:gd name="connsiteY5" fmla="*/ 0 h 1655805"/>
                <a:gd name="connsiteX6" fmla="*/ 0 w 1640978"/>
                <a:gd name="connsiteY6" fmla="*/ 177937 h 1655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0978" h="1655805">
                  <a:moveTo>
                    <a:pt x="0" y="177937"/>
                  </a:moveTo>
                  <a:lnTo>
                    <a:pt x="1467983" y="177937"/>
                  </a:lnTo>
                  <a:lnTo>
                    <a:pt x="1467983" y="1655805"/>
                  </a:lnTo>
                  <a:lnTo>
                    <a:pt x="1640978" y="1482810"/>
                  </a:lnTo>
                  <a:lnTo>
                    <a:pt x="1640978" y="0"/>
                  </a:lnTo>
                  <a:lnTo>
                    <a:pt x="177938" y="0"/>
                  </a:lnTo>
                  <a:lnTo>
                    <a:pt x="0" y="177937"/>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grpSp>
      <p:sp>
        <p:nvSpPr>
          <p:cNvPr id="21" name="TextBox 20"/>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2" name="Straight Connector 21"/>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23" name="TextBox 22"/>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a:t>
            </a:r>
            <a:endParaRPr lang="en-US" sz="1000" b="1" i="0" dirty="0">
              <a:solidFill>
                <a:schemeClr val="tx1"/>
              </a:solidFill>
              <a:latin typeface="Arial" charset="0"/>
              <a:ea typeface="Arial" charset="0"/>
              <a:cs typeface="Arial" charset="0"/>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cSld>
  <p:clrMapOvr>
    <a:masterClrMapping/>
  </p:clrMapOvr>
  <p:transition>
    <p:fade/>
  </p:transition>
  <p:hf sldNum="0" hdr="0" ftr="0"/>
  <p:extLst mod="1">
    <p:ext uri="{DCECCB84-F9BA-43D5-87BE-67443E8EF086}">
      <p15:sldGuideLst xmlns:p15="http://schemas.microsoft.com/office/powerpoint/2012/main">
        <p15:guide id="1" pos="552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3A_Title_Content">
    <p:spTree>
      <p:nvGrpSpPr>
        <p:cNvPr id="1" name=""/>
        <p:cNvGrpSpPr/>
        <p:nvPr/>
      </p:nvGrpSpPr>
      <p:grpSpPr>
        <a:xfrm>
          <a:off x="0" y="0"/>
          <a:ext cx="0" cy="0"/>
          <a:chOff x="0" y="0"/>
          <a:chExt cx="0" cy="0"/>
        </a:xfrm>
      </p:grpSpPr>
      <p:sp>
        <p:nvSpPr>
          <p:cNvPr id="6" name="Freeform 5"/>
          <p:cNvSpPr/>
          <p:nvPr userDrawn="1"/>
        </p:nvSpPr>
        <p:spPr>
          <a:xfrm rot="10800000">
            <a:off x="5315414" y="-21064"/>
            <a:ext cx="6909803" cy="6877664"/>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 name="connsiteX0" fmla="*/ 14688362 w 14688362"/>
              <a:gd name="connsiteY0" fmla="*/ 14720 h 8229600"/>
              <a:gd name="connsiteX1" fmla="*/ 3781888 w 14688362"/>
              <a:gd name="connsiteY1" fmla="*/ 8229600 h 8229600"/>
              <a:gd name="connsiteX2" fmla="*/ 0 w 14688362"/>
              <a:gd name="connsiteY2" fmla="*/ 8229600 h 8229600"/>
              <a:gd name="connsiteX3" fmla="*/ 0 w 14688362"/>
              <a:gd name="connsiteY3" fmla="*/ 0 h 8229600"/>
              <a:gd name="connsiteX4" fmla="*/ 14688362 w 14688362"/>
              <a:gd name="connsiteY4" fmla="*/ 14720 h 8229600"/>
              <a:gd name="connsiteX0" fmla="*/ 14688362 w 14688362"/>
              <a:gd name="connsiteY0" fmla="*/ 14720 h 8253197"/>
              <a:gd name="connsiteX1" fmla="*/ 7923236 w 14688362"/>
              <a:gd name="connsiteY1" fmla="*/ 8253197 h 8253197"/>
              <a:gd name="connsiteX2" fmla="*/ 0 w 14688362"/>
              <a:gd name="connsiteY2" fmla="*/ 8229600 h 8253197"/>
              <a:gd name="connsiteX3" fmla="*/ 0 w 14688362"/>
              <a:gd name="connsiteY3" fmla="*/ 0 h 8253197"/>
              <a:gd name="connsiteX4" fmla="*/ 14688362 w 14688362"/>
              <a:gd name="connsiteY4" fmla="*/ 14720 h 8253197"/>
              <a:gd name="connsiteX0" fmla="*/ 14717456 w 14717456"/>
              <a:gd name="connsiteY0" fmla="*/ 14720 h 8253197"/>
              <a:gd name="connsiteX1" fmla="*/ 0 w 14717456"/>
              <a:gd name="connsiteY1" fmla="*/ 8253197 h 8253197"/>
              <a:gd name="connsiteX2" fmla="*/ 29094 w 14717456"/>
              <a:gd name="connsiteY2" fmla="*/ 8229600 h 8253197"/>
              <a:gd name="connsiteX3" fmla="*/ 29094 w 14717456"/>
              <a:gd name="connsiteY3" fmla="*/ 0 h 8253197"/>
              <a:gd name="connsiteX4" fmla="*/ 14717456 w 14717456"/>
              <a:gd name="connsiteY4" fmla="*/ 14720 h 8253197"/>
              <a:gd name="connsiteX0" fmla="*/ 7355061 w 7355061"/>
              <a:gd name="connsiteY0" fmla="*/ 2921 h 8253197"/>
              <a:gd name="connsiteX1" fmla="*/ 0 w 7355061"/>
              <a:gd name="connsiteY1" fmla="*/ 8253197 h 8253197"/>
              <a:gd name="connsiteX2" fmla="*/ 29094 w 7355061"/>
              <a:gd name="connsiteY2" fmla="*/ 8229600 h 8253197"/>
              <a:gd name="connsiteX3" fmla="*/ 29094 w 7355061"/>
              <a:gd name="connsiteY3" fmla="*/ 0 h 8253197"/>
              <a:gd name="connsiteX4" fmla="*/ 7355061 w 7355061"/>
              <a:gd name="connsiteY4" fmla="*/ 2921 h 8253197"/>
              <a:gd name="connsiteX0" fmla="*/ 8291763 w 8291763"/>
              <a:gd name="connsiteY0" fmla="*/ 2921 h 8253197"/>
              <a:gd name="connsiteX1" fmla="*/ 0 w 8291763"/>
              <a:gd name="connsiteY1" fmla="*/ 8253197 h 8253197"/>
              <a:gd name="connsiteX2" fmla="*/ 29094 w 8291763"/>
              <a:gd name="connsiteY2" fmla="*/ 8229600 h 8253197"/>
              <a:gd name="connsiteX3" fmla="*/ 29094 w 8291763"/>
              <a:gd name="connsiteY3" fmla="*/ 0 h 8253197"/>
              <a:gd name="connsiteX4" fmla="*/ 8291763 w 8291763"/>
              <a:gd name="connsiteY4" fmla="*/ 2921 h 8253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763" h="8253197">
                <a:moveTo>
                  <a:pt x="8291763" y="2921"/>
                </a:moveTo>
                <a:lnTo>
                  <a:pt x="0" y="8253197"/>
                </a:lnTo>
                <a:lnTo>
                  <a:pt x="29094" y="8229600"/>
                </a:lnTo>
                <a:lnTo>
                  <a:pt x="29094" y="0"/>
                </a:lnTo>
                <a:lnTo>
                  <a:pt x="8291763" y="292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r>
              <a:rPr lang="en-US" sz="2000"/>
              <a:t> </a:t>
            </a:r>
            <a:endParaRPr lang="en-US" sz="2000" dirty="0"/>
          </a:p>
        </p:txBody>
      </p:sp>
      <p:sp>
        <p:nvSpPr>
          <p:cNvPr id="19" name="TextBox 18"/>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0" name="Straight Connector 19"/>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21" name="TextBox 20"/>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5" name="Text Placeholder 4"/>
          <p:cNvSpPr>
            <a:spLocks noGrp="1"/>
          </p:cNvSpPr>
          <p:nvPr>
            <p:ph type="body" sz="quarter" idx="11" hasCustomPrompt="1"/>
          </p:nvPr>
        </p:nvSpPr>
        <p:spPr>
          <a:xfrm>
            <a:off x="610655" y="2519771"/>
            <a:ext cx="3871913" cy="2641600"/>
          </a:xfrm>
        </p:spPr>
        <p:txBody>
          <a:bodyPr/>
          <a:lstStyle>
            <a:lvl1pPr marL="292100" indent="-285750">
              <a:buFontTx/>
              <a:buBlip>
                <a:blip r:embed="rId2"/>
              </a:buBlip>
              <a:defRPr sz="1300" baseline="0"/>
            </a:lvl1pPr>
            <a:lvl2pPr marL="449263" indent="-147600">
              <a:buSzPct val="100000"/>
              <a:buFontTx/>
              <a:buBlip>
                <a:blip r:embed="rId2"/>
              </a:buBlip>
              <a:tabLst/>
              <a:defRPr sz="1200"/>
            </a:lvl2pPr>
            <a:lvl3pPr marL="623069" indent="-146838">
              <a:buSzPct val="100000"/>
              <a:buFontTx/>
              <a:buBlip>
                <a:blip r:embed="rId2"/>
              </a:buBlip>
              <a:defRPr sz="1100"/>
            </a:lvl3pPr>
            <a:lvl4pPr marL="813562" indent="-146838">
              <a:buSzPct val="100000"/>
              <a:buFontTx/>
              <a:buBlip>
                <a:blip r:embed="rId2"/>
              </a:buBlip>
              <a:defRPr sz="1100"/>
            </a:lvl4pPr>
            <a:lvl5pPr marL="952462" indent="-138901">
              <a:buSzPct val="100000"/>
              <a:buFontTx/>
              <a:buBlip>
                <a:blip r:embed="rId2"/>
              </a:buBlip>
              <a:defRPr sz="1100"/>
            </a:lvl5pPr>
          </a:lstStyle>
          <a:p>
            <a:pPr lvl="0"/>
            <a:r>
              <a:rPr lang="en-GB" dirty="0"/>
              <a:t>Body copy here</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cxnSp>
        <p:nvCxnSpPr>
          <p:cNvPr id="12" name="Straight Connector 11"/>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ext uri="{BB962C8B-B14F-4D97-AF65-F5344CB8AC3E}">
        <p14:creationId xmlns:p14="http://schemas.microsoft.com/office/powerpoint/2010/main" val="406189269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3B_Title_Intro_Content">
    <p:spTree>
      <p:nvGrpSpPr>
        <p:cNvPr id="1" name=""/>
        <p:cNvGrpSpPr/>
        <p:nvPr/>
      </p:nvGrpSpPr>
      <p:grpSpPr>
        <a:xfrm>
          <a:off x="0" y="0"/>
          <a:ext cx="0" cy="0"/>
          <a:chOff x="0" y="0"/>
          <a:chExt cx="0" cy="0"/>
        </a:xfrm>
      </p:grpSpPr>
      <p:sp>
        <p:nvSpPr>
          <p:cNvPr id="6" name="Freeform 5"/>
          <p:cNvSpPr/>
          <p:nvPr userDrawn="1"/>
        </p:nvSpPr>
        <p:spPr>
          <a:xfrm rot="10800000">
            <a:off x="5315414" y="-21064"/>
            <a:ext cx="6909803" cy="6877664"/>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 name="connsiteX0" fmla="*/ 14688362 w 14688362"/>
              <a:gd name="connsiteY0" fmla="*/ 14720 h 8229600"/>
              <a:gd name="connsiteX1" fmla="*/ 3781888 w 14688362"/>
              <a:gd name="connsiteY1" fmla="*/ 8229600 h 8229600"/>
              <a:gd name="connsiteX2" fmla="*/ 0 w 14688362"/>
              <a:gd name="connsiteY2" fmla="*/ 8229600 h 8229600"/>
              <a:gd name="connsiteX3" fmla="*/ 0 w 14688362"/>
              <a:gd name="connsiteY3" fmla="*/ 0 h 8229600"/>
              <a:gd name="connsiteX4" fmla="*/ 14688362 w 14688362"/>
              <a:gd name="connsiteY4" fmla="*/ 14720 h 8229600"/>
              <a:gd name="connsiteX0" fmla="*/ 14688362 w 14688362"/>
              <a:gd name="connsiteY0" fmla="*/ 14720 h 8253197"/>
              <a:gd name="connsiteX1" fmla="*/ 7923236 w 14688362"/>
              <a:gd name="connsiteY1" fmla="*/ 8253197 h 8253197"/>
              <a:gd name="connsiteX2" fmla="*/ 0 w 14688362"/>
              <a:gd name="connsiteY2" fmla="*/ 8229600 h 8253197"/>
              <a:gd name="connsiteX3" fmla="*/ 0 w 14688362"/>
              <a:gd name="connsiteY3" fmla="*/ 0 h 8253197"/>
              <a:gd name="connsiteX4" fmla="*/ 14688362 w 14688362"/>
              <a:gd name="connsiteY4" fmla="*/ 14720 h 8253197"/>
              <a:gd name="connsiteX0" fmla="*/ 14717456 w 14717456"/>
              <a:gd name="connsiteY0" fmla="*/ 14720 h 8253197"/>
              <a:gd name="connsiteX1" fmla="*/ 0 w 14717456"/>
              <a:gd name="connsiteY1" fmla="*/ 8253197 h 8253197"/>
              <a:gd name="connsiteX2" fmla="*/ 29094 w 14717456"/>
              <a:gd name="connsiteY2" fmla="*/ 8229600 h 8253197"/>
              <a:gd name="connsiteX3" fmla="*/ 29094 w 14717456"/>
              <a:gd name="connsiteY3" fmla="*/ 0 h 8253197"/>
              <a:gd name="connsiteX4" fmla="*/ 14717456 w 14717456"/>
              <a:gd name="connsiteY4" fmla="*/ 14720 h 8253197"/>
              <a:gd name="connsiteX0" fmla="*/ 7355061 w 7355061"/>
              <a:gd name="connsiteY0" fmla="*/ 2921 h 8253197"/>
              <a:gd name="connsiteX1" fmla="*/ 0 w 7355061"/>
              <a:gd name="connsiteY1" fmla="*/ 8253197 h 8253197"/>
              <a:gd name="connsiteX2" fmla="*/ 29094 w 7355061"/>
              <a:gd name="connsiteY2" fmla="*/ 8229600 h 8253197"/>
              <a:gd name="connsiteX3" fmla="*/ 29094 w 7355061"/>
              <a:gd name="connsiteY3" fmla="*/ 0 h 8253197"/>
              <a:gd name="connsiteX4" fmla="*/ 7355061 w 7355061"/>
              <a:gd name="connsiteY4" fmla="*/ 2921 h 8253197"/>
              <a:gd name="connsiteX0" fmla="*/ 8291763 w 8291763"/>
              <a:gd name="connsiteY0" fmla="*/ 2921 h 8253197"/>
              <a:gd name="connsiteX1" fmla="*/ 0 w 8291763"/>
              <a:gd name="connsiteY1" fmla="*/ 8253197 h 8253197"/>
              <a:gd name="connsiteX2" fmla="*/ 29094 w 8291763"/>
              <a:gd name="connsiteY2" fmla="*/ 8229600 h 8253197"/>
              <a:gd name="connsiteX3" fmla="*/ 29094 w 8291763"/>
              <a:gd name="connsiteY3" fmla="*/ 0 h 8253197"/>
              <a:gd name="connsiteX4" fmla="*/ 8291763 w 8291763"/>
              <a:gd name="connsiteY4" fmla="*/ 2921 h 8253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763" h="8253197">
                <a:moveTo>
                  <a:pt x="8291763" y="2921"/>
                </a:moveTo>
                <a:lnTo>
                  <a:pt x="0" y="8253197"/>
                </a:lnTo>
                <a:lnTo>
                  <a:pt x="29094" y="8229600"/>
                </a:lnTo>
                <a:lnTo>
                  <a:pt x="29094" y="0"/>
                </a:lnTo>
                <a:lnTo>
                  <a:pt x="8291763" y="292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r>
              <a:rPr lang="en-US" sz="2000"/>
              <a:t> </a:t>
            </a:r>
            <a:endParaRPr lang="en-US" sz="2000" dirty="0"/>
          </a:p>
        </p:txBody>
      </p:sp>
      <p:sp>
        <p:nvSpPr>
          <p:cNvPr id="19" name="TextBox 18"/>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0" name="Straight Connector 19"/>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21" name="TextBox 20"/>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5" name="Text Placeholder 4"/>
          <p:cNvSpPr>
            <a:spLocks noGrp="1"/>
          </p:cNvSpPr>
          <p:nvPr>
            <p:ph type="body" sz="quarter" idx="11" hasCustomPrompt="1"/>
          </p:nvPr>
        </p:nvSpPr>
        <p:spPr>
          <a:xfrm>
            <a:off x="610655" y="2519772"/>
            <a:ext cx="3871913" cy="2641600"/>
          </a:xfrm>
        </p:spPr>
        <p:txBody>
          <a:bodyPr/>
          <a:lstStyle>
            <a:lvl1pPr marL="292100" indent="-285750">
              <a:buSzPct val="100000"/>
              <a:buFontTx/>
              <a:buBlip>
                <a:blip r:embed="rId2"/>
              </a:buBlip>
              <a:defRPr sz="1300" baseline="0"/>
            </a:lvl1pPr>
            <a:lvl2pPr marL="449263" indent="-147600">
              <a:buSzPct val="100000"/>
              <a:buFontTx/>
              <a:buBlip>
                <a:blip r:embed="rId2"/>
              </a:buBlip>
              <a:tabLst/>
              <a:defRPr sz="1200"/>
            </a:lvl2pPr>
            <a:lvl3pPr marL="623069" indent="-146838">
              <a:buSzPct val="100000"/>
              <a:buFontTx/>
              <a:buBlip>
                <a:blip r:embed="rId2"/>
              </a:buBlip>
              <a:defRPr sz="1100"/>
            </a:lvl3pPr>
            <a:lvl4pPr marL="813562" indent="-146838">
              <a:buSzPct val="100000"/>
              <a:buFontTx/>
              <a:buBlip>
                <a:blip r:embed="rId2"/>
              </a:buBlip>
              <a:defRPr sz="1100"/>
            </a:lvl4pPr>
            <a:lvl5pPr marL="952462" indent="-138901">
              <a:buSzPct val="100000"/>
              <a:buFontTx/>
              <a:buBlip>
                <a:blip r:embed="rId2"/>
              </a:buBlip>
              <a:defRPr sz="1100"/>
            </a:lvl5pPr>
          </a:lstStyle>
          <a:p>
            <a:pPr lvl="0"/>
            <a:r>
              <a:rPr lang="en-GB" dirty="0"/>
              <a:t>Body copy here</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cxnSp>
        <p:nvCxnSpPr>
          <p:cNvPr id="12" name="Straight Connector 11"/>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2" hasCustomPrompt="1"/>
          </p:nvPr>
        </p:nvSpPr>
        <p:spPr>
          <a:xfrm>
            <a:off x="608081" y="1470786"/>
            <a:ext cx="3877575" cy="974519"/>
          </a:xfrm>
        </p:spPr>
        <p:txBody>
          <a:bodyPr/>
          <a:lstStyle>
            <a:lvl1pPr>
              <a:defRPr sz="1300"/>
            </a:lvl1pPr>
          </a:lstStyle>
          <a:p>
            <a:pPr lvl="0"/>
            <a:r>
              <a:rPr lang="en-GB" dirty="0"/>
              <a:t>Introduction paragraph</a:t>
            </a:r>
            <a:endParaRPr lang="en-US" dirty="0"/>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ext uri="{BB962C8B-B14F-4D97-AF65-F5344CB8AC3E}">
        <p14:creationId xmlns:p14="http://schemas.microsoft.com/office/powerpoint/2010/main" val="184725829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3C_Title_2 lines_Content">
    <p:spTree>
      <p:nvGrpSpPr>
        <p:cNvPr id="1" name=""/>
        <p:cNvGrpSpPr/>
        <p:nvPr/>
      </p:nvGrpSpPr>
      <p:grpSpPr>
        <a:xfrm>
          <a:off x="0" y="0"/>
          <a:ext cx="0" cy="0"/>
          <a:chOff x="0" y="0"/>
          <a:chExt cx="0" cy="0"/>
        </a:xfrm>
      </p:grpSpPr>
      <p:sp>
        <p:nvSpPr>
          <p:cNvPr id="6" name="Freeform 5"/>
          <p:cNvSpPr/>
          <p:nvPr userDrawn="1"/>
        </p:nvSpPr>
        <p:spPr>
          <a:xfrm rot="10800000">
            <a:off x="5315414" y="-21064"/>
            <a:ext cx="6909803" cy="6877664"/>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 name="connsiteX0" fmla="*/ 14688362 w 14688362"/>
              <a:gd name="connsiteY0" fmla="*/ 14720 h 8229600"/>
              <a:gd name="connsiteX1" fmla="*/ 3781888 w 14688362"/>
              <a:gd name="connsiteY1" fmla="*/ 8229600 h 8229600"/>
              <a:gd name="connsiteX2" fmla="*/ 0 w 14688362"/>
              <a:gd name="connsiteY2" fmla="*/ 8229600 h 8229600"/>
              <a:gd name="connsiteX3" fmla="*/ 0 w 14688362"/>
              <a:gd name="connsiteY3" fmla="*/ 0 h 8229600"/>
              <a:gd name="connsiteX4" fmla="*/ 14688362 w 14688362"/>
              <a:gd name="connsiteY4" fmla="*/ 14720 h 8229600"/>
              <a:gd name="connsiteX0" fmla="*/ 14688362 w 14688362"/>
              <a:gd name="connsiteY0" fmla="*/ 14720 h 8253197"/>
              <a:gd name="connsiteX1" fmla="*/ 7923236 w 14688362"/>
              <a:gd name="connsiteY1" fmla="*/ 8253197 h 8253197"/>
              <a:gd name="connsiteX2" fmla="*/ 0 w 14688362"/>
              <a:gd name="connsiteY2" fmla="*/ 8229600 h 8253197"/>
              <a:gd name="connsiteX3" fmla="*/ 0 w 14688362"/>
              <a:gd name="connsiteY3" fmla="*/ 0 h 8253197"/>
              <a:gd name="connsiteX4" fmla="*/ 14688362 w 14688362"/>
              <a:gd name="connsiteY4" fmla="*/ 14720 h 8253197"/>
              <a:gd name="connsiteX0" fmla="*/ 14717456 w 14717456"/>
              <a:gd name="connsiteY0" fmla="*/ 14720 h 8253197"/>
              <a:gd name="connsiteX1" fmla="*/ 0 w 14717456"/>
              <a:gd name="connsiteY1" fmla="*/ 8253197 h 8253197"/>
              <a:gd name="connsiteX2" fmla="*/ 29094 w 14717456"/>
              <a:gd name="connsiteY2" fmla="*/ 8229600 h 8253197"/>
              <a:gd name="connsiteX3" fmla="*/ 29094 w 14717456"/>
              <a:gd name="connsiteY3" fmla="*/ 0 h 8253197"/>
              <a:gd name="connsiteX4" fmla="*/ 14717456 w 14717456"/>
              <a:gd name="connsiteY4" fmla="*/ 14720 h 8253197"/>
              <a:gd name="connsiteX0" fmla="*/ 7355061 w 7355061"/>
              <a:gd name="connsiteY0" fmla="*/ 2921 h 8253197"/>
              <a:gd name="connsiteX1" fmla="*/ 0 w 7355061"/>
              <a:gd name="connsiteY1" fmla="*/ 8253197 h 8253197"/>
              <a:gd name="connsiteX2" fmla="*/ 29094 w 7355061"/>
              <a:gd name="connsiteY2" fmla="*/ 8229600 h 8253197"/>
              <a:gd name="connsiteX3" fmla="*/ 29094 w 7355061"/>
              <a:gd name="connsiteY3" fmla="*/ 0 h 8253197"/>
              <a:gd name="connsiteX4" fmla="*/ 7355061 w 7355061"/>
              <a:gd name="connsiteY4" fmla="*/ 2921 h 8253197"/>
              <a:gd name="connsiteX0" fmla="*/ 8291763 w 8291763"/>
              <a:gd name="connsiteY0" fmla="*/ 2921 h 8253197"/>
              <a:gd name="connsiteX1" fmla="*/ 0 w 8291763"/>
              <a:gd name="connsiteY1" fmla="*/ 8253197 h 8253197"/>
              <a:gd name="connsiteX2" fmla="*/ 29094 w 8291763"/>
              <a:gd name="connsiteY2" fmla="*/ 8229600 h 8253197"/>
              <a:gd name="connsiteX3" fmla="*/ 29094 w 8291763"/>
              <a:gd name="connsiteY3" fmla="*/ 0 h 8253197"/>
              <a:gd name="connsiteX4" fmla="*/ 8291763 w 8291763"/>
              <a:gd name="connsiteY4" fmla="*/ 2921 h 8253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763" h="8253197">
                <a:moveTo>
                  <a:pt x="8291763" y="2921"/>
                </a:moveTo>
                <a:lnTo>
                  <a:pt x="0" y="8253197"/>
                </a:lnTo>
                <a:lnTo>
                  <a:pt x="29094" y="8229600"/>
                </a:lnTo>
                <a:lnTo>
                  <a:pt x="29094" y="0"/>
                </a:lnTo>
                <a:lnTo>
                  <a:pt x="8291763" y="292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r>
              <a:rPr lang="en-US" sz="2000"/>
              <a:t> </a:t>
            </a:r>
            <a:endParaRPr lang="en-US" sz="2000" dirty="0"/>
          </a:p>
        </p:txBody>
      </p:sp>
      <p:sp>
        <p:nvSpPr>
          <p:cNvPr id="19" name="TextBox 18"/>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0" name="Straight Connector 19"/>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21" name="TextBox 20"/>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5" name="Text Placeholder 4"/>
          <p:cNvSpPr>
            <a:spLocks noGrp="1"/>
          </p:cNvSpPr>
          <p:nvPr>
            <p:ph type="body" sz="quarter" idx="11" hasCustomPrompt="1"/>
          </p:nvPr>
        </p:nvSpPr>
        <p:spPr>
          <a:xfrm>
            <a:off x="610655" y="2864275"/>
            <a:ext cx="3871913" cy="2641600"/>
          </a:xfrm>
        </p:spPr>
        <p:txBody>
          <a:bodyPr/>
          <a:lstStyle>
            <a:lvl1pPr marL="292100" indent="-285750">
              <a:buSzPct val="100000"/>
              <a:buFontTx/>
              <a:buBlip>
                <a:blip r:embed="rId2"/>
              </a:buBlip>
              <a:defRPr sz="1300"/>
            </a:lvl1pPr>
            <a:lvl2pPr marL="449263" indent="-147600">
              <a:buSzPct val="100000"/>
              <a:buFontTx/>
              <a:buBlip>
                <a:blip r:embed="rId2"/>
              </a:buBlip>
              <a:tabLst/>
              <a:defRPr sz="1200"/>
            </a:lvl2pPr>
            <a:lvl3pPr marL="623069" indent="-146838">
              <a:buSzPct val="100000"/>
              <a:buFontTx/>
              <a:buBlip>
                <a:blip r:embed="rId2"/>
              </a:buBlip>
              <a:defRPr sz="1100"/>
            </a:lvl3pPr>
            <a:lvl4pPr marL="813562" indent="-146838">
              <a:buSzPct val="100000"/>
              <a:buFontTx/>
              <a:buBlip>
                <a:blip r:embed="rId2"/>
              </a:buBlip>
              <a:defRPr sz="1100"/>
            </a:lvl4pPr>
            <a:lvl5pPr marL="952462" indent="-138901">
              <a:buSzPct val="100000"/>
              <a:buFontTx/>
              <a:buBlip>
                <a:blip r:embed="rId2"/>
              </a:buBlip>
              <a:defRPr sz="1100"/>
            </a:lvl5pPr>
          </a:lstStyle>
          <a:p>
            <a:pPr lvl="0"/>
            <a:r>
              <a:rPr lang="en-GB" dirty="0"/>
              <a:t>Body copy here</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cxnSp>
        <p:nvCxnSpPr>
          <p:cNvPr id="12" name="Straight Connector 11"/>
          <p:cNvCxnSpPr/>
          <p:nvPr userDrawn="1"/>
        </p:nvCxnSpPr>
        <p:spPr>
          <a:xfrm>
            <a:off x="612000" y="1546271"/>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4" name="Text Placeholder 7"/>
          <p:cNvSpPr>
            <a:spLocks noGrp="1" noChangeAspect="1"/>
          </p:cNvSpPr>
          <p:nvPr>
            <p:ph type="body" sz="quarter" idx="10" hasCustomPrompt="1"/>
          </p:nvPr>
        </p:nvSpPr>
        <p:spPr>
          <a:xfrm>
            <a:off x="612000" y="554399"/>
            <a:ext cx="9274122" cy="661329"/>
          </a:xfrm>
          <a:noFill/>
        </p:spPr>
        <p:txBody>
          <a:bodyPr lIns="0" tIns="0" rIns="0" bIns="0">
            <a:noAutofit/>
          </a:bodyPr>
          <a:lstStyle>
            <a:lvl1pPr marL="0" indent="0">
              <a:lnSpc>
                <a:spcPts val="2300"/>
              </a:lnSpc>
              <a:spcBef>
                <a:spcPts val="0"/>
              </a:spcBef>
              <a:spcAft>
                <a:spcPts val="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br>
              <a:rPr lang="en-US" dirty="0"/>
            </a:br>
            <a:r>
              <a:rPr lang="en-US" dirty="0"/>
              <a:t>Two lines</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ext uri="{BB962C8B-B14F-4D97-AF65-F5344CB8AC3E}">
        <p14:creationId xmlns:p14="http://schemas.microsoft.com/office/powerpoint/2010/main" val="85568469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D_Title_2 lines_Intro_Content">
    <p:spTree>
      <p:nvGrpSpPr>
        <p:cNvPr id="1" name=""/>
        <p:cNvGrpSpPr/>
        <p:nvPr/>
      </p:nvGrpSpPr>
      <p:grpSpPr>
        <a:xfrm>
          <a:off x="0" y="0"/>
          <a:ext cx="0" cy="0"/>
          <a:chOff x="0" y="0"/>
          <a:chExt cx="0" cy="0"/>
        </a:xfrm>
      </p:grpSpPr>
      <p:sp>
        <p:nvSpPr>
          <p:cNvPr id="6" name="Freeform 5"/>
          <p:cNvSpPr/>
          <p:nvPr userDrawn="1"/>
        </p:nvSpPr>
        <p:spPr>
          <a:xfrm rot="10800000">
            <a:off x="5315414" y="-21064"/>
            <a:ext cx="6909803" cy="6877664"/>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 name="connsiteX0" fmla="*/ 14688362 w 14688362"/>
              <a:gd name="connsiteY0" fmla="*/ 14720 h 8229600"/>
              <a:gd name="connsiteX1" fmla="*/ 3781888 w 14688362"/>
              <a:gd name="connsiteY1" fmla="*/ 8229600 h 8229600"/>
              <a:gd name="connsiteX2" fmla="*/ 0 w 14688362"/>
              <a:gd name="connsiteY2" fmla="*/ 8229600 h 8229600"/>
              <a:gd name="connsiteX3" fmla="*/ 0 w 14688362"/>
              <a:gd name="connsiteY3" fmla="*/ 0 h 8229600"/>
              <a:gd name="connsiteX4" fmla="*/ 14688362 w 14688362"/>
              <a:gd name="connsiteY4" fmla="*/ 14720 h 8229600"/>
              <a:gd name="connsiteX0" fmla="*/ 14688362 w 14688362"/>
              <a:gd name="connsiteY0" fmla="*/ 14720 h 8253197"/>
              <a:gd name="connsiteX1" fmla="*/ 7923236 w 14688362"/>
              <a:gd name="connsiteY1" fmla="*/ 8253197 h 8253197"/>
              <a:gd name="connsiteX2" fmla="*/ 0 w 14688362"/>
              <a:gd name="connsiteY2" fmla="*/ 8229600 h 8253197"/>
              <a:gd name="connsiteX3" fmla="*/ 0 w 14688362"/>
              <a:gd name="connsiteY3" fmla="*/ 0 h 8253197"/>
              <a:gd name="connsiteX4" fmla="*/ 14688362 w 14688362"/>
              <a:gd name="connsiteY4" fmla="*/ 14720 h 8253197"/>
              <a:gd name="connsiteX0" fmla="*/ 14717456 w 14717456"/>
              <a:gd name="connsiteY0" fmla="*/ 14720 h 8253197"/>
              <a:gd name="connsiteX1" fmla="*/ 0 w 14717456"/>
              <a:gd name="connsiteY1" fmla="*/ 8253197 h 8253197"/>
              <a:gd name="connsiteX2" fmla="*/ 29094 w 14717456"/>
              <a:gd name="connsiteY2" fmla="*/ 8229600 h 8253197"/>
              <a:gd name="connsiteX3" fmla="*/ 29094 w 14717456"/>
              <a:gd name="connsiteY3" fmla="*/ 0 h 8253197"/>
              <a:gd name="connsiteX4" fmla="*/ 14717456 w 14717456"/>
              <a:gd name="connsiteY4" fmla="*/ 14720 h 8253197"/>
              <a:gd name="connsiteX0" fmla="*/ 7355061 w 7355061"/>
              <a:gd name="connsiteY0" fmla="*/ 2921 h 8253197"/>
              <a:gd name="connsiteX1" fmla="*/ 0 w 7355061"/>
              <a:gd name="connsiteY1" fmla="*/ 8253197 h 8253197"/>
              <a:gd name="connsiteX2" fmla="*/ 29094 w 7355061"/>
              <a:gd name="connsiteY2" fmla="*/ 8229600 h 8253197"/>
              <a:gd name="connsiteX3" fmla="*/ 29094 w 7355061"/>
              <a:gd name="connsiteY3" fmla="*/ 0 h 8253197"/>
              <a:gd name="connsiteX4" fmla="*/ 7355061 w 7355061"/>
              <a:gd name="connsiteY4" fmla="*/ 2921 h 8253197"/>
              <a:gd name="connsiteX0" fmla="*/ 8291763 w 8291763"/>
              <a:gd name="connsiteY0" fmla="*/ 2921 h 8253197"/>
              <a:gd name="connsiteX1" fmla="*/ 0 w 8291763"/>
              <a:gd name="connsiteY1" fmla="*/ 8253197 h 8253197"/>
              <a:gd name="connsiteX2" fmla="*/ 29094 w 8291763"/>
              <a:gd name="connsiteY2" fmla="*/ 8229600 h 8253197"/>
              <a:gd name="connsiteX3" fmla="*/ 29094 w 8291763"/>
              <a:gd name="connsiteY3" fmla="*/ 0 h 8253197"/>
              <a:gd name="connsiteX4" fmla="*/ 8291763 w 8291763"/>
              <a:gd name="connsiteY4" fmla="*/ 2921 h 8253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763" h="8253197">
                <a:moveTo>
                  <a:pt x="8291763" y="2921"/>
                </a:moveTo>
                <a:lnTo>
                  <a:pt x="0" y="8253197"/>
                </a:lnTo>
                <a:lnTo>
                  <a:pt x="29094" y="8229600"/>
                </a:lnTo>
                <a:lnTo>
                  <a:pt x="29094" y="0"/>
                </a:lnTo>
                <a:lnTo>
                  <a:pt x="8291763" y="292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r>
              <a:rPr lang="en-US" sz="2000"/>
              <a:t> </a:t>
            </a:r>
            <a:endParaRPr lang="en-US" sz="2000" dirty="0"/>
          </a:p>
        </p:txBody>
      </p:sp>
      <p:sp>
        <p:nvSpPr>
          <p:cNvPr id="19" name="TextBox 18"/>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0" name="Straight Connector 19"/>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21" name="TextBox 20"/>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5" name="Text Placeholder 4"/>
          <p:cNvSpPr>
            <a:spLocks noGrp="1"/>
          </p:cNvSpPr>
          <p:nvPr>
            <p:ph type="body" sz="quarter" idx="11" hasCustomPrompt="1"/>
          </p:nvPr>
        </p:nvSpPr>
        <p:spPr>
          <a:xfrm>
            <a:off x="610655" y="2864276"/>
            <a:ext cx="3871913" cy="2641600"/>
          </a:xfrm>
        </p:spPr>
        <p:txBody>
          <a:bodyPr/>
          <a:lstStyle>
            <a:lvl1pPr marL="292100" indent="-285750">
              <a:buSzPct val="100000"/>
              <a:buFontTx/>
              <a:buBlip>
                <a:blip r:embed="rId2"/>
              </a:buBlip>
              <a:defRPr sz="1300"/>
            </a:lvl1pPr>
            <a:lvl2pPr marL="449263" indent="-147600">
              <a:buSzPct val="100000"/>
              <a:buFontTx/>
              <a:buBlip>
                <a:blip r:embed="rId2"/>
              </a:buBlip>
              <a:tabLst/>
              <a:defRPr sz="1200"/>
            </a:lvl2pPr>
            <a:lvl3pPr marL="623069" indent="-146838">
              <a:buSzPct val="100000"/>
              <a:buFontTx/>
              <a:buBlip>
                <a:blip r:embed="rId2"/>
              </a:buBlip>
              <a:defRPr sz="1100"/>
            </a:lvl3pPr>
            <a:lvl4pPr marL="813562" indent="-146838">
              <a:buSzPct val="100000"/>
              <a:buFontTx/>
              <a:buBlip>
                <a:blip r:embed="rId2"/>
              </a:buBlip>
              <a:defRPr sz="1100"/>
            </a:lvl4pPr>
            <a:lvl5pPr marL="952462" indent="-138901">
              <a:buSzPct val="100000"/>
              <a:buFontTx/>
              <a:buBlip>
                <a:blip r:embed="rId2"/>
              </a:buBlip>
              <a:defRPr sz="1100"/>
            </a:lvl5pPr>
          </a:lstStyle>
          <a:p>
            <a:pPr lvl="0"/>
            <a:r>
              <a:rPr lang="en-GB" dirty="0"/>
              <a:t>Body copy here</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cxnSp>
        <p:nvCxnSpPr>
          <p:cNvPr id="12" name="Straight Connector 11"/>
          <p:cNvCxnSpPr/>
          <p:nvPr userDrawn="1"/>
        </p:nvCxnSpPr>
        <p:spPr>
          <a:xfrm>
            <a:off x="612000" y="1546271"/>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4" name="Text Placeholder 7"/>
          <p:cNvSpPr>
            <a:spLocks noGrp="1" noChangeAspect="1"/>
          </p:cNvSpPr>
          <p:nvPr>
            <p:ph type="body" sz="quarter" idx="10" hasCustomPrompt="1"/>
          </p:nvPr>
        </p:nvSpPr>
        <p:spPr>
          <a:xfrm>
            <a:off x="612000" y="554399"/>
            <a:ext cx="9274122" cy="661329"/>
          </a:xfrm>
          <a:noFill/>
        </p:spPr>
        <p:txBody>
          <a:bodyPr lIns="0" tIns="0" rIns="0" bIns="0">
            <a:noAutofit/>
          </a:bodyPr>
          <a:lstStyle>
            <a:lvl1pPr marL="0" indent="0">
              <a:lnSpc>
                <a:spcPts val="2300"/>
              </a:lnSpc>
              <a:spcBef>
                <a:spcPts val="0"/>
              </a:spcBef>
              <a:spcAft>
                <a:spcPts val="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br>
              <a:rPr lang="en-US" dirty="0"/>
            </a:br>
            <a:r>
              <a:rPr lang="en-US" dirty="0"/>
              <a:t>Two lines</a:t>
            </a:r>
          </a:p>
        </p:txBody>
      </p:sp>
      <p:sp>
        <p:nvSpPr>
          <p:cNvPr id="16" name="Text Placeholder 7"/>
          <p:cNvSpPr>
            <a:spLocks noGrp="1"/>
          </p:cNvSpPr>
          <p:nvPr>
            <p:ph type="body" sz="quarter" idx="12" hasCustomPrompt="1"/>
          </p:nvPr>
        </p:nvSpPr>
        <p:spPr>
          <a:xfrm>
            <a:off x="608081" y="1828800"/>
            <a:ext cx="3877575" cy="974519"/>
          </a:xfrm>
        </p:spPr>
        <p:txBody>
          <a:bodyPr/>
          <a:lstStyle>
            <a:lvl1pPr>
              <a:defRPr sz="1300"/>
            </a:lvl1pPr>
          </a:lstStyle>
          <a:p>
            <a:pPr lvl="0"/>
            <a:r>
              <a:rPr lang="en-GB" dirty="0"/>
              <a:t>Introduction paragraph</a:t>
            </a:r>
            <a:endParaRPr lang="en-US" dirty="0"/>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ext uri="{BB962C8B-B14F-4D97-AF65-F5344CB8AC3E}">
        <p14:creationId xmlns:p14="http://schemas.microsoft.com/office/powerpoint/2010/main" val="145402584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4A_Team x 6">
    <p:bg>
      <p:bgPr>
        <a:solidFill>
          <a:schemeClr val="bg1"/>
        </a:solidFill>
        <a:effectLst/>
      </p:bgPr>
    </p:bg>
    <p:spTree>
      <p:nvGrpSpPr>
        <p:cNvPr id="1" name=""/>
        <p:cNvGrpSpPr/>
        <p:nvPr/>
      </p:nvGrpSpPr>
      <p:grpSpPr>
        <a:xfrm>
          <a:off x="0" y="0"/>
          <a:ext cx="0" cy="0"/>
          <a:chOff x="0" y="0"/>
          <a:chExt cx="0" cy="0"/>
        </a:xfrm>
      </p:grpSpPr>
      <p:sp>
        <p:nvSpPr>
          <p:cNvPr id="14" name="Freeform 13"/>
          <p:cNvSpPr/>
          <p:nvPr userDrawn="1"/>
        </p:nvSpPr>
        <p:spPr>
          <a:xfrm rot="10800000">
            <a:off x="5315414" y="-21064"/>
            <a:ext cx="6909803" cy="6877664"/>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 name="connsiteX0" fmla="*/ 14688362 w 14688362"/>
              <a:gd name="connsiteY0" fmla="*/ 14720 h 8229600"/>
              <a:gd name="connsiteX1" fmla="*/ 3781888 w 14688362"/>
              <a:gd name="connsiteY1" fmla="*/ 8229600 h 8229600"/>
              <a:gd name="connsiteX2" fmla="*/ 0 w 14688362"/>
              <a:gd name="connsiteY2" fmla="*/ 8229600 h 8229600"/>
              <a:gd name="connsiteX3" fmla="*/ 0 w 14688362"/>
              <a:gd name="connsiteY3" fmla="*/ 0 h 8229600"/>
              <a:gd name="connsiteX4" fmla="*/ 14688362 w 14688362"/>
              <a:gd name="connsiteY4" fmla="*/ 14720 h 8229600"/>
              <a:gd name="connsiteX0" fmla="*/ 14688362 w 14688362"/>
              <a:gd name="connsiteY0" fmla="*/ 14720 h 8253197"/>
              <a:gd name="connsiteX1" fmla="*/ 7923236 w 14688362"/>
              <a:gd name="connsiteY1" fmla="*/ 8253197 h 8253197"/>
              <a:gd name="connsiteX2" fmla="*/ 0 w 14688362"/>
              <a:gd name="connsiteY2" fmla="*/ 8229600 h 8253197"/>
              <a:gd name="connsiteX3" fmla="*/ 0 w 14688362"/>
              <a:gd name="connsiteY3" fmla="*/ 0 h 8253197"/>
              <a:gd name="connsiteX4" fmla="*/ 14688362 w 14688362"/>
              <a:gd name="connsiteY4" fmla="*/ 14720 h 8253197"/>
              <a:gd name="connsiteX0" fmla="*/ 14717456 w 14717456"/>
              <a:gd name="connsiteY0" fmla="*/ 14720 h 8253197"/>
              <a:gd name="connsiteX1" fmla="*/ 0 w 14717456"/>
              <a:gd name="connsiteY1" fmla="*/ 8253197 h 8253197"/>
              <a:gd name="connsiteX2" fmla="*/ 29094 w 14717456"/>
              <a:gd name="connsiteY2" fmla="*/ 8229600 h 8253197"/>
              <a:gd name="connsiteX3" fmla="*/ 29094 w 14717456"/>
              <a:gd name="connsiteY3" fmla="*/ 0 h 8253197"/>
              <a:gd name="connsiteX4" fmla="*/ 14717456 w 14717456"/>
              <a:gd name="connsiteY4" fmla="*/ 14720 h 8253197"/>
              <a:gd name="connsiteX0" fmla="*/ 7355061 w 7355061"/>
              <a:gd name="connsiteY0" fmla="*/ 2921 h 8253197"/>
              <a:gd name="connsiteX1" fmla="*/ 0 w 7355061"/>
              <a:gd name="connsiteY1" fmla="*/ 8253197 h 8253197"/>
              <a:gd name="connsiteX2" fmla="*/ 29094 w 7355061"/>
              <a:gd name="connsiteY2" fmla="*/ 8229600 h 8253197"/>
              <a:gd name="connsiteX3" fmla="*/ 29094 w 7355061"/>
              <a:gd name="connsiteY3" fmla="*/ 0 h 8253197"/>
              <a:gd name="connsiteX4" fmla="*/ 7355061 w 7355061"/>
              <a:gd name="connsiteY4" fmla="*/ 2921 h 8253197"/>
              <a:gd name="connsiteX0" fmla="*/ 8291763 w 8291763"/>
              <a:gd name="connsiteY0" fmla="*/ 2921 h 8253197"/>
              <a:gd name="connsiteX1" fmla="*/ 0 w 8291763"/>
              <a:gd name="connsiteY1" fmla="*/ 8253197 h 8253197"/>
              <a:gd name="connsiteX2" fmla="*/ 29094 w 8291763"/>
              <a:gd name="connsiteY2" fmla="*/ 8229600 h 8253197"/>
              <a:gd name="connsiteX3" fmla="*/ 29094 w 8291763"/>
              <a:gd name="connsiteY3" fmla="*/ 0 h 8253197"/>
              <a:gd name="connsiteX4" fmla="*/ 8291763 w 8291763"/>
              <a:gd name="connsiteY4" fmla="*/ 2921 h 8253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763" h="8253197">
                <a:moveTo>
                  <a:pt x="8291763" y="2921"/>
                </a:moveTo>
                <a:lnTo>
                  <a:pt x="0" y="8253197"/>
                </a:lnTo>
                <a:lnTo>
                  <a:pt x="29094" y="8229600"/>
                </a:lnTo>
                <a:lnTo>
                  <a:pt x="29094" y="0"/>
                </a:lnTo>
                <a:lnTo>
                  <a:pt x="8291763" y="2921"/>
                </a:lnTo>
                <a:close/>
              </a:path>
            </a:pathLst>
          </a:custGeom>
          <a:solidFill>
            <a:schemeClr val="tx1">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r>
              <a:rPr lang="en-US" sz="2000"/>
              <a:t> </a:t>
            </a:r>
            <a:endParaRPr lang="en-US" sz="2000" dirty="0"/>
          </a:p>
        </p:txBody>
      </p:sp>
      <p:sp>
        <p:nvSpPr>
          <p:cNvPr id="15" name="Title 1"/>
          <p:cNvSpPr>
            <a:spLocks noGrp="1"/>
          </p:cNvSpPr>
          <p:nvPr>
            <p:ph type="ctrTitle" hasCustomPrompt="1"/>
          </p:nvPr>
        </p:nvSpPr>
        <p:spPr>
          <a:xfrm>
            <a:off x="612000" y="612000"/>
            <a:ext cx="8498546" cy="828000"/>
          </a:xfrm>
        </p:spPr>
        <p:txBody>
          <a:bodyPr wrap="square" lIns="0" tIns="0" rIns="0" bIns="0" anchor="t" anchorCtr="0">
            <a:noAutofit/>
          </a:bodyPr>
          <a:lstStyle>
            <a:lvl1pPr algn="l">
              <a:lnSpc>
                <a:spcPts val="2300"/>
              </a:lnSpc>
              <a:defRPr sz="2200" b="0" i="0" cap="all" spc="300" baseline="0">
                <a:solidFill>
                  <a:schemeClr val="tx1"/>
                </a:solidFill>
                <a:effectLst/>
                <a:latin typeface="Arial" charset="0"/>
                <a:ea typeface="Arial" charset="0"/>
                <a:cs typeface="Arial" charset="0"/>
              </a:defRPr>
            </a:lvl1pPr>
          </a:lstStyle>
          <a:p>
            <a:r>
              <a:rPr lang="en-US" dirty="0"/>
              <a:t>Click to add title</a:t>
            </a:r>
            <a:br>
              <a:rPr lang="en-US" dirty="0"/>
            </a:br>
            <a:r>
              <a:rPr lang="en-US" dirty="0"/>
              <a:t>Two lines</a:t>
            </a:r>
          </a:p>
        </p:txBody>
      </p:sp>
      <p:cxnSp>
        <p:nvCxnSpPr>
          <p:cNvPr id="18" name="Straight Connector 17"/>
          <p:cNvCxnSpPr/>
          <p:nvPr userDrawn="1"/>
        </p:nvCxnSpPr>
        <p:spPr>
          <a:xfrm>
            <a:off x="612000" y="3996000"/>
            <a:ext cx="1620000" cy="0"/>
          </a:xfrm>
          <a:prstGeom prst="line">
            <a:avLst/>
          </a:prstGeom>
          <a:ln w="25400"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hasCustomPrompt="1"/>
          </p:nvPr>
        </p:nvSpPr>
        <p:spPr>
          <a:xfrm>
            <a:off x="612000" y="3420000"/>
            <a:ext cx="1620000" cy="546525"/>
          </a:xfrm>
        </p:spPr>
        <p:txBody>
          <a:bodyPr/>
          <a:lstStyle>
            <a:lvl1pPr>
              <a:defRPr sz="1100" b="1"/>
            </a:lvl1pPr>
            <a:lvl2pPr marL="11113" indent="0">
              <a:lnSpc>
                <a:spcPts val="1300"/>
              </a:lnSpc>
              <a:spcBef>
                <a:spcPts val="0"/>
              </a:spcBef>
              <a:buFontTx/>
              <a:buNone/>
              <a:tabLst/>
              <a:defRPr sz="1100" b="1">
                <a:solidFill>
                  <a:schemeClr val="tx1">
                    <a:lumMod val="60000"/>
                    <a:lumOff val="40000"/>
                  </a:schemeClr>
                </a:solidFill>
              </a:defRPr>
            </a:lvl2pPr>
          </a:lstStyle>
          <a:p>
            <a:pPr lvl="0"/>
            <a:r>
              <a:rPr lang="en-US" dirty="0"/>
              <a:t>Add picture description here</a:t>
            </a:r>
          </a:p>
          <a:p>
            <a:pPr lvl="1"/>
            <a:r>
              <a:rPr lang="en-US" dirty="0"/>
              <a:t>Second level</a:t>
            </a:r>
          </a:p>
        </p:txBody>
      </p:sp>
      <p:sp>
        <p:nvSpPr>
          <p:cNvPr id="6" name="Picture Placeholder 5"/>
          <p:cNvSpPr>
            <a:spLocks noGrp="1"/>
          </p:cNvSpPr>
          <p:nvPr>
            <p:ph type="pic" sz="quarter" idx="11"/>
          </p:nvPr>
        </p:nvSpPr>
        <p:spPr>
          <a:xfrm>
            <a:off x="612000" y="1692000"/>
            <a:ext cx="1619250" cy="1620838"/>
          </a:xfrm>
        </p:spPr>
        <p:txBody>
          <a:bodyPr/>
          <a:lstStyle/>
          <a:p>
            <a:endParaRPr lang="en-US"/>
          </a:p>
        </p:txBody>
      </p:sp>
      <p:sp>
        <p:nvSpPr>
          <p:cNvPr id="22" name="Text Placeholder 2"/>
          <p:cNvSpPr>
            <a:spLocks noGrp="1"/>
          </p:cNvSpPr>
          <p:nvPr>
            <p:ph type="body" sz="quarter" idx="12" hasCustomPrompt="1"/>
          </p:nvPr>
        </p:nvSpPr>
        <p:spPr>
          <a:xfrm>
            <a:off x="612000" y="4131353"/>
            <a:ext cx="1620000" cy="1730444"/>
          </a:xfrm>
        </p:spPr>
        <p:txBody>
          <a:bodyPr/>
          <a:lstStyle>
            <a:lvl1pPr>
              <a:lnSpc>
                <a:spcPts val="1300"/>
              </a:lnSpc>
              <a:defRPr sz="900" b="0">
                <a:solidFill>
                  <a:schemeClr val="tx1"/>
                </a:solidFill>
              </a:defRPr>
            </a:lvl1pPr>
            <a:lvl2pPr marL="11113" indent="0">
              <a:lnSpc>
                <a:spcPts val="1300"/>
              </a:lnSpc>
              <a:spcBef>
                <a:spcPts val="0"/>
              </a:spcBef>
              <a:buFontTx/>
              <a:buNone/>
              <a:tabLst/>
              <a:defRPr sz="900" b="0">
                <a:solidFill>
                  <a:schemeClr val="tx1"/>
                </a:solidFill>
              </a:defRPr>
            </a:lvl2pPr>
            <a:lvl3pPr marL="153988" indent="-153988">
              <a:tabLst/>
              <a:defRPr sz="900"/>
            </a:lvl3pPr>
            <a:lvl4pPr marL="319088" indent="-144463">
              <a:tabLst/>
              <a:defRPr sz="900"/>
            </a:lvl4pPr>
            <a:lvl5pPr marL="495300" indent="-144463">
              <a:tabLst/>
              <a:defRPr sz="900"/>
            </a:lvl5pPr>
          </a:lstStyle>
          <a:p>
            <a:pPr lvl="0"/>
            <a:r>
              <a:rPr lang="en-US" dirty="0"/>
              <a:t>Body copy here</a:t>
            </a:r>
          </a:p>
          <a:p>
            <a:pPr lvl="1"/>
            <a:r>
              <a:rPr lang="en-US" dirty="0"/>
              <a:t>Second level</a:t>
            </a:r>
          </a:p>
        </p:txBody>
      </p:sp>
      <p:cxnSp>
        <p:nvCxnSpPr>
          <p:cNvPr id="24" name="Straight Connector 23"/>
          <p:cNvCxnSpPr/>
          <p:nvPr userDrawn="1"/>
        </p:nvCxnSpPr>
        <p:spPr>
          <a:xfrm>
            <a:off x="2480916" y="3996000"/>
            <a:ext cx="1620000" cy="0"/>
          </a:xfrm>
          <a:prstGeom prst="line">
            <a:avLst/>
          </a:prstGeom>
          <a:ln w="25400"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5" name="Text Placeholder 2"/>
          <p:cNvSpPr>
            <a:spLocks noGrp="1"/>
          </p:cNvSpPr>
          <p:nvPr>
            <p:ph type="body" sz="quarter" idx="13" hasCustomPrompt="1"/>
          </p:nvPr>
        </p:nvSpPr>
        <p:spPr>
          <a:xfrm>
            <a:off x="2480916" y="3420000"/>
            <a:ext cx="1620000" cy="546525"/>
          </a:xfrm>
        </p:spPr>
        <p:txBody>
          <a:bodyPr/>
          <a:lstStyle>
            <a:lvl1pPr>
              <a:defRPr sz="1100" b="1"/>
            </a:lvl1pPr>
            <a:lvl2pPr marL="11113" indent="0">
              <a:lnSpc>
                <a:spcPts val="1300"/>
              </a:lnSpc>
              <a:spcBef>
                <a:spcPts val="0"/>
              </a:spcBef>
              <a:buFontTx/>
              <a:buNone/>
              <a:tabLst/>
              <a:defRPr sz="1100" b="1">
                <a:solidFill>
                  <a:schemeClr val="tx1">
                    <a:lumMod val="60000"/>
                    <a:lumOff val="40000"/>
                  </a:schemeClr>
                </a:solidFill>
              </a:defRPr>
            </a:lvl2pPr>
          </a:lstStyle>
          <a:p>
            <a:pPr lvl="0"/>
            <a:r>
              <a:rPr lang="en-US" dirty="0"/>
              <a:t>Add picture description here</a:t>
            </a:r>
          </a:p>
          <a:p>
            <a:pPr lvl="1"/>
            <a:r>
              <a:rPr lang="en-US" dirty="0"/>
              <a:t>Second level</a:t>
            </a:r>
          </a:p>
        </p:txBody>
      </p:sp>
      <p:sp>
        <p:nvSpPr>
          <p:cNvPr id="26" name="Picture Placeholder 5"/>
          <p:cNvSpPr>
            <a:spLocks noGrp="1"/>
          </p:cNvSpPr>
          <p:nvPr>
            <p:ph type="pic" sz="quarter" idx="14"/>
          </p:nvPr>
        </p:nvSpPr>
        <p:spPr>
          <a:xfrm>
            <a:off x="2480916" y="1692000"/>
            <a:ext cx="1619250" cy="1620838"/>
          </a:xfrm>
        </p:spPr>
        <p:txBody>
          <a:bodyPr/>
          <a:lstStyle/>
          <a:p>
            <a:endParaRPr lang="en-US"/>
          </a:p>
        </p:txBody>
      </p:sp>
      <p:cxnSp>
        <p:nvCxnSpPr>
          <p:cNvPr id="28" name="Straight Connector 27"/>
          <p:cNvCxnSpPr/>
          <p:nvPr userDrawn="1"/>
        </p:nvCxnSpPr>
        <p:spPr>
          <a:xfrm>
            <a:off x="4349832" y="3996000"/>
            <a:ext cx="1620000" cy="0"/>
          </a:xfrm>
          <a:prstGeom prst="line">
            <a:avLst/>
          </a:prstGeom>
          <a:ln w="25400"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9" name="Text Placeholder 2"/>
          <p:cNvSpPr>
            <a:spLocks noGrp="1"/>
          </p:cNvSpPr>
          <p:nvPr>
            <p:ph type="body" sz="quarter" idx="16" hasCustomPrompt="1"/>
          </p:nvPr>
        </p:nvSpPr>
        <p:spPr>
          <a:xfrm>
            <a:off x="4349832" y="3420000"/>
            <a:ext cx="1620000" cy="546525"/>
          </a:xfrm>
        </p:spPr>
        <p:txBody>
          <a:bodyPr/>
          <a:lstStyle>
            <a:lvl1pPr>
              <a:defRPr sz="1100" b="1"/>
            </a:lvl1pPr>
            <a:lvl2pPr marL="11113" indent="0">
              <a:lnSpc>
                <a:spcPts val="1300"/>
              </a:lnSpc>
              <a:spcBef>
                <a:spcPts val="0"/>
              </a:spcBef>
              <a:buFontTx/>
              <a:buNone/>
              <a:tabLst/>
              <a:defRPr sz="1100" b="1">
                <a:solidFill>
                  <a:schemeClr val="tx1">
                    <a:lumMod val="60000"/>
                    <a:lumOff val="40000"/>
                  </a:schemeClr>
                </a:solidFill>
              </a:defRPr>
            </a:lvl2pPr>
          </a:lstStyle>
          <a:p>
            <a:pPr lvl="0"/>
            <a:r>
              <a:rPr lang="en-US" dirty="0"/>
              <a:t>Add picture description here</a:t>
            </a:r>
          </a:p>
          <a:p>
            <a:pPr lvl="1"/>
            <a:r>
              <a:rPr lang="en-US" dirty="0"/>
              <a:t>Second level</a:t>
            </a:r>
          </a:p>
        </p:txBody>
      </p:sp>
      <p:sp>
        <p:nvSpPr>
          <p:cNvPr id="30" name="Picture Placeholder 5"/>
          <p:cNvSpPr>
            <a:spLocks noGrp="1"/>
          </p:cNvSpPr>
          <p:nvPr>
            <p:ph type="pic" sz="quarter" idx="17"/>
          </p:nvPr>
        </p:nvSpPr>
        <p:spPr>
          <a:xfrm>
            <a:off x="4349832" y="1692000"/>
            <a:ext cx="1619250" cy="1620838"/>
          </a:xfrm>
        </p:spPr>
        <p:txBody>
          <a:bodyPr/>
          <a:lstStyle/>
          <a:p>
            <a:endParaRPr lang="en-US"/>
          </a:p>
        </p:txBody>
      </p:sp>
      <p:cxnSp>
        <p:nvCxnSpPr>
          <p:cNvPr id="32" name="Straight Connector 31"/>
          <p:cNvCxnSpPr/>
          <p:nvPr userDrawn="1"/>
        </p:nvCxnSpPr>
        <p:spPr>
          <a:xfrm>
            <a:off x="6218748" y="3996000"/>
            <a:ext cx="1620000" cy="0"/>
          </a:xfrm>
          <a:prstGeom prst="line">
            <a:avLst/>
          </a:prstGeom>
          <a:ln w="25400"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33" name="Text Placeholder 2"/>
          <p:cNvSpPr>
            <a:spLocks noGrp="1"/>
          </p:cNvSpPr>
          <p:nvPr>
            <p:ph type="body" sz="quarter" idx="19" hasCustomPrompt="1"/>
          </p:nvPr>
        </p:nvSpPr>
        <p:spPr>
          <a:xfrm>
            <a:off x="6218748" y="3420000"/>
            <a:ext cx="1620000" cy="546525"/>
          </a:xfrm>
        </p:spPr>
        <p:txBody>
          <a:bodyPr/>
          <a:lstStyle>
            <a:lvl1pPr>
              <a:defRPr sz="1100" b="1"/>
            </a:lvl1pPr>
            <a:lvl2pPr marL="11113" indent="0">
              <a:lnSpc>
                <a:spcPts val="1300"/>
              </a:lnSpc>
              <a:spcBef>
                <a:spcPts val="0"/>
              </a:spcBef>
              <a:buFontTx/>
              <a:buNone/>
              <a:tabLst/>
              <a:defRPr sz="1100" b="1">
                <a:solidFill>
                  <a:schemeClr val="tx1">
                    <a:lumMod val="60000"/>
                    <a:lumOff val="40000"/>
                  </a:schemeClr>
                </a:solidFill>
              </a:defRPr>
            </a:lvl2pPr>
          </a:lstStyle>
          <a:p>
            <a:pPr lvl="0"/>
            <a:r>
              <a:rPr lang="en-US" dirty="0"/>
              <a:t>Add picture description here</a:t>
            </a:r>
          </a:p>
          <a:p>
            <a:pPr lvl="1"/>
            <a:r>
              <a:rPr lang="en-US" dirty="0"/>
              <a:t>Second level</a:t>
            </a:r>
          </a:p>
        </p:txBody>
      </p:sp>
      <p:sp>
        <p:nvSpPr>
          <p:cNvPr id="34" name="Picture Placeholder 5"/>
          <p:cNvSpPr>
            <a:spLocks noGrp="1"/>
          </p:cNvSpPr>
          <p:nvPr>
            <p:ph type="pic" sz="quarter" idx="20"/>
          </p:nvPr>
        </p:nvSpPr>
        <p:spPr>
          <a:xfrm>
            <a:off x="6218748" y="1692000"/>
            <a:ext cx="1619250" cy="1620838"/>
          </a:xfrm>
        </p:spPr>
        <p:txBody>
          <a:bodyPr/>
          <a:lstStyle/>
          <a:p>
            <a:endParaRPr lang="en-US"/>
          </a:p>
        </p:txBody>
      </p:sp>
      <p:cxnSp>
        <p:nvCxnSpPr>
          <p:cNvPr id="36" name="Straight Connector 35"/>
          <p:cNvCxnSpPr/>
          <p:nvPr userDrawn="1"/>
        </p:nvCxnSpPr>
        <p:spPr>
          <a:xfrm>
            <a:off x="8087664" y="3999243"/>
            <a:ext cx="1620000" cy="0"/>
          </a:xfrm>
          <a:prstGeom prst="line">
            <a:avLst/>
          </a:prstGeom>
          <a:ln w="25400"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37" name="Text Placeholder 2"/>
          <p:cNvSpPr>
            <a:spLocks noGrp="1"/>
          </p:cNvSpPr>
          <p:nvPr>
            <p:ph type="body" sz="quarter" idx="22" hasCustomPrompt="1"/>
          </p:nvPr>
        </p:nvSpPr>
        <p:spPr>
          <a:xfrm>
            <a:off x="8087664" y="3423243"/>
            <a:ext cx="1620000" cy="546525"/>
          </a:xfrm>
        </p:spPr>
        <p:txBody>
          <a:bodyPr/>
          <a:lstStyle>
            <a:lvl1pPr>
              <a:defRPr sz="1100" b="1"/>
            </a:lvl1pPr>
            <a:lvl2pPr marL="11113" indent="0">
              <a:lnSpc>
                <a:spcPts val="1300"/>
              </a:lnSpc>
              <a:spcBef>
                <a:spcPts val="0"/>
              </a:spcBef>
              <a:buFontTx/>
              <a:buNone/>
              <a:tabLst/>
              <a:defRPr sz="1100" b="1">
                <a:solidFill>
                  <a:schemeClr val="tx1">
                    <a:lumMod val="60000"/>
                    <a:lumOff val="40000"/>
                  </a:schemeClr>
                </a:solidFill>
              </a:defRPr>
            </a:lvl2pPr>
          </a:lstStyle>
          <a:p>
            <a:pPr lvl="0"/>
            <a:r>
              <a:rPr lang="en-US" dirty="0"/>
              <a:t>Add picture description here</a:t>
            </a:r>
          </a:p>
          <a:p>
            <a:pPr lvl="1"/>
            <a:r>
              <a:rPr lang="en-US" dirty="0"/>
              <a:t>Second level</a:t>
            </a:r>
          </a:p>
        </p:txBody>
      </p:sp>
      <p:sp>
        <p:nvSpPr>
          <p:cNvPr id="38" name="Picture Placeholder 5"/>
          <p:cNvSpPr>
            <a:spLocks noGrp="1"/>
          </p:cNvSpPr>
          <p:nvPr>
            <p:ph type="pic" sz="quarter" idx="23"/>
          </p:nvPr>
        </p:nvSpPr>
        <p:spPr>
          <a:xfrm>
            <a:off x="8087664" y="1695243"/>
            <a:ext cx="1619250" cy="1620838"/>
          </a:xfrm>
        </p:spPr>
        <p:txBody>
          <a:bodyPr/>
          <a:lstStyle/>
          <a:p>
            <a:endParaRPr lang="en-US"/>
          </a:p>
        </p:txBody>
      </p:sp>
      <p:cxnSp>
        <p:nvCxnSpPr>
          <p:cNvPr id="40" name="Straight Connector 39"/>
          <p:cNvCxnSpPr/>
          <p:nvPr userDrawn="1"/>
        </p:nvCxnSpPr>
        <p:spPr>
          <a:xfrm>
            <a:off x="9956579" y="3999243"/>
            <a:ext cx="1620000" cy="0"/>
          </a:xfrm>
          <a:prstGeom prst="line">
            <a:avLst/>
          </a:prstGeom>
          <a:ln w="25400"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41" name="Text Placeholder 2"/>
          <p:cNvSpPr>
            <a:spLocks noGrp="1"/>
          </p:cNvSpPr>
          <p:nvPr>
            <p:ph type="body" sz="quarter" idx="25" hasCustomPrompt="1"/>
          </p:nvPr>
        </p:nvSpPr>
        <p:spPr>
          <a:xfrm>
            <a:off x="9956579" y="3423243"/>
            <a:ext cx="1620000" cy="546525"/>
          </a:xfrm>
        </p:spPr>
        <p:txBody>
          <a:bodyPr/>
          <a:lstStyle>
            <a:lvl1pPr>
              <a:defRPr sz="1100" b="1"/>
            </a:lvl1pPr>
            <a:lvl2pPr marL="11113" indent="0">
              <a:lnSpc>
                <a:spcPts val="1300"/>
              </a:lnSpc>
              <a:spcBef>
                <a:spcPts val="0"/>
              </a:spcBef>
              <a:buFontTx/>
              <a:buNone/>
              <a:tabLst/>
              <a:defRPr sz="1100" b="1">
                <a:solidFill>
                  <a:schemeClr val="tx1">
                    <a:lumMod val="60000"/>
                    <a:lumOff val="40000"/>
                  </a:schemeClr>
                </a:solidFill>
              </a:defRPr>
            </a:lvl2pPr>
          </a:lstStyle>
          <a:p>
            <a:pPr lvl="0"/>
            <a:r>
              <a:rPr lang="en-US" dirty="0"/>
              <a:t>Add picture description here</a:t>
            </a:r>
          </a:p>
          <a:p>
            <a:pPr lvl="1"/>
            <a:r>
              <a:rPr lang="en-US" dirty="0"/>
              <a:t>Second level</a:t>
            </a:r>
          </a:p>
        </p:txBody>
      </p:sp>
      <p:sp>
        <p:nvSpPr>
          <p:cNvPr id="42" name="Picture Placeholder 5"/>
          <p:cNvSpPr>
            <a:spLocks noGrp="1"/>
          </p:cNvSpPr>
          <p:nvPr>
            <p:ph type="pic" sz="quarter" idx="26"/>
          </p:nvPr>
        </p:nvSpPr>
        <p:spPr>
          <a:xfrm>
            <a:off x="9956579" y="1695243"/>
            <a:ext cx="1619250" cy="1620838"/>
          </a:xfrm>
        </p:spPr>
        <p:txBody>
          <a:bodyPr/>
          <a:lstStyle/>
          <a:p>
            <a:endParaRPr lang="en-US"/>
          </a:p>
        </p:txBody>
      </p:sp>
      <p:sp>
        <p:nvSpPr>
          <p:cNvPr id="51" name="TextBox 50"/>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52" name="Straight Connector 51"/>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54" name="TextBox 53"/>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44" name="Straight Connector 43"/>
          <p:cNvCxnSpPr/>
          <p:nvPr userDrawn="1"/>
        </p:nvCxnSpPr>
        <p:spPr>
          <a:xfrm>
            <a:off x="612000" y="1546271"/>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45" name="Text Placeholder 2"/>
          <p:cNvSpPr>
            <a:spLocks noGrp="1"/>
          </p:cNvSpPr>
          <p:nvPr>
            <p:ph type="body" sz="quarter" idx="27" hasCustomPrompt="1"/>
          </p:nvPr>
        </p:nvSpPr>
        <p:spPr>
          <a:xfrm>
            <a:off x="2480916" y="4131353"/>
            <a:ext cx="1620000" cy="1730444"/>
          </a:xfrm>
        </p:spPr>
        <p:txBody>
          <a:bodyPr/>
          <a:lstStyle>
            <a:lvl1pPr>
              <a:lnSpc>
                <a:spcPts val="1300"/>
              </a:lnSpc>
              <a:defRPr sz="900" b="0">
                <a:solidFill>
                  <a:schemeClr val="tx1"/>
                </a:solidFill>
              </a:defRPr>
            </a:lvl1pPr>
            <a:lvl2pPr marL="11113" indent="0">
              <a:lnSpc>
                <a:spcPts val="1300"/>
              </a:lnSpc>
              <a:spcBef>
                <a:spcPts val="0"/>
              </a:spcBef>
              <a:buFontTx/>
              <a:buNone/>
              <a:tabLst/>
              <a:defRPr sz="900" b="0">
                <a:solidFill>
                  <a:schemeClr val="tx1"/>
                </a:solidFill>
              </a:defRPr>
            </a:lvl2pPr>
            <a:lvl3pPr marL="153988" indent="-153988">
              <a:tabLst/>
              <a:defRPr sz="900"/>
            </a:lvl3pPr>
            <a:lvl4pPr marL="319088" indent="-144463">
              <a:tabLst/>
              <a:defRPr sz="900"/>
            </a:lvl4pPr>
            <a:lvl5pPr marL="495300" indent="-144463">
              <a:tabLst/>
              <a:defRPr sz="900"/>
            </a:lvl5pPr>
          </a:lstStyle>
          <a:p>
            <a:pPr lvl="0"/>
            <a:r>
              <a:rPr lang="en-US" dirty="0"/>
              <a:t>Body copy here</a:t>
            </a:r>
          </a:p>
          <a:p>
            <a:pPr lvl="1"/>
            <a:r>
              <a:rPr lang="en-US" dirty="0"/>
              <a:t>Second level</a:t>
            </a:r>
          </a:p>
        </p:txBody>
      </p:sp>
      <p:sp>
        <p:nvSpPr>
          <p:cNvPr id="47" name="Text Placeholder 2"/>
          <p:cNvSpPr>
            <a:spLocks noGrp="1"/>
          </p:cNvSpPr>
          <p:nvPr>
            <p:ph type="body" sz="quarter" idx="28" hasCustomPrompt="1"/>
          </p:nvPr>
        </p:nvSpPr>
        <p:spPr>
          <a:xfrm>
            <a:off x="4349832" y="4131353"/>
            <a:ext cx="1620000" cy="1730444"/>
          </a:xfrm>
        </p:spPr>
        <p:txBody>
          <a:bodyPr/>
          <a:lstStyle>
            <a:lvl1pPr>
              <a:lnSpc>
                <a:spcPts val="1300"/>
              </a:lnSpc>
              <a:defRPr sz="900" b="0">
                <a:solidFill>
                  <a:schemeClr val="tx1"/>
                </a:solidFill>
              </a:defRPr>
            </a:lvl1pPr>
            <a:lvl2pPr marL="11113" indent="0">
              <a:lnSpc>
                <a:spcPts val="1300"/>
              </a:lnSpc>
              <a:spcBef>
                <a:spcPts val="0"/>
              </a:spcBef>
              <a:buFontTx/>
              <a:buNone/>
              <a:tabLst/>
              <a:defRPr sz="900" b="0">
                <a:solidFill>
                  <a:schemeClr val="tx1"/>
                </a:solidFill>
              </a:defRPr>
            </a:lvl2pPr>
            <a:lvl3pPr marL="153988" indent="-153988">
              <a:tabLst/>
              <a:defRPr sz="900"/>
            </a:lvl3pPr>
            <a:lvl4pPr marL="319088" indent="-144463">
              <a:tabLst/>
              <a:defRPr sz="900"/>
            </a:lvl4pPr>
            <a:lvl5pPr marL="495300" indent="-144463">
              <a:tabLst/>
              <a:defRPr sz="900"/>
            </a:lvl5pPr>
          </a:lstStyle>
          <a:p>
            <a:pPr lvl="0"/>
            <a:r>
              <a:rPr lang="en-US" dirty="0"/>
              <a:t>Body copy here</a:t>
            </a:r>
          </a:p>
          <a:p>
            <a:pPr lvl="1"/>
            <a:r>
              <a:rPr lang="en-US" dirty="0"/>
              <a:t>Second level</a:t>
            </a:r>
          </a:p>
        </p:txBody>
      </p:sp>
      <p:sp>
        <p:nvSpPr>
          <p:cNvPr id="48" name="Text Placeholder 2"/>
          <p:cNvSpPr>
            <a:spLocks noGrp="1"/>
          </p:cNvSpPr>
          <p:nvPr>
            <p:ph type="body" sz="quarter" idx="29" hasCustomPrompt="1"/>
          </p:nvPr>
        </p:nvSpPr>
        <p:spPr>
          <a:xfrm>
            <a:off x="6218748" y="4131353"/>
            <a:ext cx="1620000" cy="1730444"/>
          </a:xfrm>
        </p:spPr>
        <p:txBody>
          <a:bodyPr/>
          <a:lstStyle>
            <a:lvl1pPr>
              <a:lnSpc>
                <a:spcPts val="1300"/>
              </a:lnSpc>
              <a:defRPr sz="900" b="0">
                <a:solidFill>
                  <a:schemeClr val="tx1"/>
                </a:solidFill>
              </a:defRPr>
            </a:lvl1pPr>
            <a:lvl2pPr marL="11113" indent="0">
              <a:lnSpc>
                <a:spcPts val="1300"/>
              </a:lnSpc>
              <a:spcBef>
                <a:spcPts val="0"/>
              </a:spcBef>
              <a:buFontTx/>
              <a:buNone/>
              <a:tabLst/>
              <a:defRPr sz="900" b="0">
                <a:solidFill>
                  <a:schemeClr val="tx1"/>
                </a:solidFill>
              </a:defRPr>
            </a:lvl2pPr>
            <a:lvl3pPr marL="153988" indent="-153988">
              <a:tabLst/>
              <a:defRPr sz="900"/>
            </a:lvl3pPr>
            <a:lvl4pPr marL="319088" indent="-144463">
              <a:tabLst/>
              <a:defRPr sz="900"/>
            </a:lvl4pPr>
            <a:lvl5pPr marL="495300" indent="-144463">
              <a:tabLst/>
              <a:defRPr sz="900"/>
            </a:lvl5pPr>
          </a:lstStyle>
          <a:p>
            <a:pPr lvl="0"/>
            <a:r>
              <a:rPr lang="en-US" dirty="0"/>
              <a:t>Body copy here</a:t>
            </a:r>
          </a:p>
          <a:p>
            <a:pPr lvl="1"/>
            <a:r>
              <a:rPr lang="en-US" dirty="0"/>
              <a:t>Second level</a:t>
            </a:r>
          </a:p>
        </p:txBody>
      </p:sp>
      <p:sp>
        <p:nvSpPr>
          <p:cNvPr id="49" name="Text Placeholder 2"/>
          <p:cNvSpPr>
            <a:spLocks noGrp="1"/>
          </p:cNvSpPr>
          <p:nvPr>
            <p:ph type="body" sz="quarter" idx="30" hasCustomPrompt="1"/>
          </p:nvPr>
        </p:nvSpPr>
        <p:spPr>
          <a:xfrm>
            <a:off x="8087664" y="4131353"/>
            <a:ext cx="1620000" cy="1730444"/>
          </a:xfrm>
        </p:spPr>
        <p:txBody>
          <a:bodyPr/>
          <a:lstStyle>
            <a:lvl1pPr>
              <a:lnSpc>
                <a:spcPts val="1300"/>
              </a:lnSpc>
              <a:defRPr sz="900" b="0">
                <a:solidFill>
                  <a:schemeClr val="tx1"/>
                </a:solidFill>
              </a:defRPr>
            </a:lvl1pPr>
            <a:lvl2pPr marL="11113" indent="0">
              <a:lnSpc>
                <a:spcPts val="1300"/>
              </a:lnSpc>
              <a:spcBef>
                <a:spcPts val="0"/>
              </a:spcBef>
              <a:buFontTx/>
              <a:buNone/>
              <a:tabLst/>
              <a:defRPr sz="900" b="0">
                <a:solidFill>
                  <a:schemeClr val="tx1"/>
                </a:solidFill>
              </a:defRPr>
            </a:lvl2pPr>
            <a:lvl3pPr marL="153988" indent="-153988">
              <a:tabLst/>
              <a:defRPr sz="900"/>
            </a:lvl3pPr>
            <a:lvl4pPr marL="319088" indent="-144463">
              <a:tabLst/>
              <a:defRPr sz="900"/>
            </a:lvl4pPr>
            <a:lvl5pPr marL="495300" indent="-144463">
              <a:tabLst/>
              <a:defRPr sz="900"/>
            </a:lvl5pPr>
          </a:lstStyle>
          <a:p>
            <a:pPr lvl="0"/>
            <a:r>
              <a:rPr lang="en-US" dirty="0"/>
              <a:t>Body copy here</a:t>
            </a:r>
          </a:p>
          <a:p>
            <a:pPr lvl="1"/>
            <a:r>
              <a:rPr lang="en-US" dirty="0"/>
              <a:t>Second level</a:t>
            </a:r>
          </a:p>
        </p:txBody>
      </p:sp>
      <p:sp>
        <p:nvSpPr>
          <p:cNvPr id="50" name="Text Placeholder 2"/>
          <p:cNvSpPr>
            <a:spLocks noGrp="1"/>
          </p:cNvSpPr>
          <p:nvPr>
            <p:ph type="body" sz="quarter" idx="31" hasCustomPrompt="1"/>
          </p:nvPr>
        </p:nvSpPr>
        <p:spPr>
          <a:xfrm>
            <a:off x="9956579" y="4131353"/>
            <a:ext cx="1620000" cy="1730444"/>
          </a:xfrm>
        </p:spPr>
        <p:txBody>
          <a:bodyPr/>
          <a:lstStyle>
            <a:lvl1pPr>
              <a:lnSpc>
                <a:spcPts val="1300"/>
              </a:lnSpc>
              <a:defRPr sz="900" b="0">
                <a:solidFill>
                  <a:schemeClr val="tx1"/>
                </a:solidFill>
              </a:defRPr>
            </a:lvl1pPr>
            <a:lvl2pPr marL="11113" indent="0">
              <a:lnSpc>
                <a:spcPts val="1300"/>
              </a:lnSpc>
              <a:spcBef>
                <a:spcPts val="0"/>
              </a:spcBef>
              <a:buFontTx/>
              <a:buNone/>
              <a:tabLst/>
              <a:defRPr sz="900" b="0">
                <a:solidFill>
                  <a:schemeClr val="tx1"/>
                </a:solidFill>
              </a:defRPr>
            </a:lvl2pPr>
            <a:lvl3pPr marL="153988" indent="-153988">
              <a:tabLst/>
              <a:defRPr sz="900"/>
            </a:lvl3pPr>
            <a:lvl4pPr marL="319088" indent="-144463">
              <a:tabLst/>
              <a:defRPr sz="900"/>
            </a:lvl4pPr>
            <a:lvl5pPr marL="495300" indent="-144463">
              <a:tabLst/>
              <a:defRPr sz="900"/>
            </a:lvl5pPr>
          </a:lstStyle>
          <a:p>
            <a:pPr lvl="0"/>
            <a:r>
              <a:rPr lang="en-US" dirty="0"/>
              <a:t>Body copy here</a:t>
            </a:r>
          </a:p>
          <a:p>
            <a:pPr lvl="1"/>
            <a:r>
              <a:rPr lang="en-US" dirty="0"/>
              <a:t>Second level</a:t>
            </a:r>
          </a:p>
        </p:txBody>
      </p:sp>
      <p:pic>
        <p:nvPicPr>
          <p:cNvPr id="55" name="Picture 5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4B_Team x 4">
    <p:bg>
      <p:bgPr>
        <a:solidFill>
          <a:schemeClr val="tx1">
            <a:lumMod val="20000"/>
            <a:lumOff val="80000"/>
            <a:alpha val="20000"/>
          </a:schemeClr>
        </a:solidFill>
        <a:effectLst/>
      </p:bgPr>
    </p:bg>
    <p:spTree>
      <p:nvGrpSpPr>
        <p:cNvPr id="1" name=""/>
        <p:cNvGrpSpPr/>
        <p:nvPr/>
      </p:nvGrpSpPr>
      <p:grpSpPr>
        <a:xfrm>
          <a:off x="0" y="0"/>
          <a:ext cx="0" cy="0"/>
          <a:chOff x="0" y="0"/>
          <a:chExt cx="0" cy="0"/>
        </a:xfrm>
      </p:grpSpPr>
      <p:sp>
        <p:nvSpPr>
          <p:cNvPr id="14" name="Freeform 13"/>
          <p:cNvSpPr/>
          <p:nvPr userDrawn="1"/>
        </p:nvSpPr>
        <p:spPr>
          <a:xfrm rot="10800000">
            <a:off x="5315414" y="-21064"/>
            <a:ext cx="6909803" cy="6877664"/>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 name="connsiteX0" fmla="*/ 14688362 w 14688362"/>
              <a:gd name="connsiteY0" fmla="*/ 14720 h 8229600"/>
              <a:gd name="connsiteX1" fmla="*/ 3781888 w 14688362"/>
              <a:gd name="connsiteY1" fmla="*/ 8229600 h 8229600"/>
              <a:gd name="connsiteX2" fmla="*/ 0 w 14688362"/>
              <a:gd name="connsiteY2" fmla="*/ 8229600 h 8229600"/>
              <a:gd name="connsiteX3" fmla="*/ 0 w 14688362"/>
              <a:gd name="connsiteY3" fmla="*/ 0 h 8229600"/>
              <a:gd name="connsiteX4" fmla="*/ 14688362 w 14688362"/>
              <a:gd name="connsiteY4" fmla="*/ 14720 h 8229600"/>
              <a:gd name="connsiteX0" fmla="*/ 14688362 w 14688362"/>
              <a:gd name="connsiteY0" fmla="*/ 14720 h 8253197"/>
              <a:gd name="connsiteX1" fmla="*/ 7923236 w 14688362"/>
              <a:gd name="connsiteY1" fmla="*/ 8253197 h 8253197"/>
              <a:gd name="connsiteX2" fmla="*/ 0 w 14688362"/>
              <a:gd name="connsiteY2" fmla="*/ 8229600 h 8253197"/>
              <a:gd name="connsiteX3" fmla="*/ 0 w 14688362"/>
              <a:gd name="connsiteY3" fmla="*/ 0 h 8253197"/>
              <a:gd name="connsiteX4" fmla="*/ 14688362 w 14688362"/>
              <a:gd name="connsiteY4" fmla="*/ 14720 h 8253197"/>
              <a:gd name="connsiteX0" fmla="*/ 14717456 w 14717456"/>
              <a:gd name="connsiteY0" fmla="*/ 14720 h 8253197"/>
              <a:gd name="connsiteX1" fmla="*/ 0 w 14717456"/>
              <a:gd name="connsiteY1" fmla="*/ 8253197 h 8253197"/>
              <a:gd name="connsiteX2" fmla="*/ 29094 w 14717456"/>
              <a:gd name="connsiteY2" fmla="*/ 8229600 h 8253197"/>
              <a:gd name="connsiteX3" fmla="*/ 29094 w 14717456"/>
              <a:gd name="connsiteY3" fmla="*/ 0 h 8253197"/>
              <a:gd name="connsiteX4" fmla="*/ 14717456 w 14717456"/>
              <a:gd name="connsiteY4" fmla="*/ 14720 h 8253197"/>
              <a:gd name="connsiteX0" fmla="*/ 7355061 w 7355061"/>
              <a:gd name="connsiteY0" fmla="*/ 2921 h 8253197"/>
              <a:gd name="connsiteX1" fmla="*/ 0 w 7355061"/>
              <a:gd name="connsiteY1" fmla="*/ 8253197 h 8253197"/>
              <a:gd name="connsiteX2" fmla="*/ 29094 w 7355061"/>
              <a:gd name="connsiteY2" fmla="*/ 8229600 h 8253197"/>
              <a:gd name="connsiteX3" fmla="*/ 29094 w 7355061"/>
              <a:gd name="connsiteY3" fmla="*/ 0 h 8253197"/>
              <a:gd name="connsiteX4" fmla="*/ 7355061 w 7355061"/>
              <a:gd name="connsiteY4" fmla="*/ 2921 h 8253197"/>
              <a:gd name="connsiteX0" fmla="*/ 8291763 w 8291763"/>
              <a:gd name="connsiteY0" fmla="*/ 2921 h 8253197"/>
              <a:gd name="connsiteX1" fmla="*/ 0 w 8291763"/>
              <a:gd name="connsiteY1" fmla="*/ 8253197 h 8253197"/>
              <a:gd name="connsiteX2" fmla="*/ 29094 w 8291763"/>
              <a:gd name="connsiteY2" fmla="*/ 8229600 h 8253197"/>
              <a:gd name="connsiteX3" fmla="*/ 29094 w 8291763"/>
              <a:gd name="connsiteY3" fmla="*/ 0 h 8253197"/>
              <a:gd name="connsiteX4" fmla="*/ 8291763 w 8291763"/>
              <a:gd name="connsiteY4" fmla="*/ 2921 h 8253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763" h="8253197">
                <a:moveTo>
                  <a:pt x="8291763" y="2921"/>
                </a:moveTo>
                <a:lnTo>
                  <a:pt x="0" y="8253197"/>
                </a:lnTo>
                <a:lnTo>
                  <a:pt x="29094" y="8229600"/>
                </a:lnTo>
                <a:lnTo>
                  <a:pt x="29094" y="0"/>
                </a:lnTo>
                <a:lnTo>
                  <a:pt x="8291763" y="2921"/>
                </a:lnTo>
                <a:close/>
              </a:path>
            </a:pathLst>
          </a:custGeom>
          <a:solidFill>
            <a:schemeClr val="tx1">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r>
              <a:rPr lang="en-US" sz="2000"/>
              <a:t> </a:t>
            </a:r>
            <a:endParaRPr lang="en-US" sz="2000" dirty="0"/>
          </a:p>
        </p:txBody>
      </p:sp>
      <p:sp>
        <p:nvSpPr>
          <p:cNvPr id="4" name="Freeform 3"/>
          <p:cNvSpPr/>
          <p:nvPr userDrawn="1"/>
        </p:nvSpPr>
        <p:spPr>
          <a:xfrm>
            <a:off x="3900616" y="-16476"/>
            <a:ext cx="4390768" cy="2240692"/>
          </a:xfrm>
          <a:custGeom>
            <a:avLst/>
            <a:gdLst>
              <a:gd name="connsiteX0" fmla="*/ 0 w 4390768"/>
              <a:gd name="connsiteY0" fmla="*/ 0 h 2240692"/>
              <a:gd name="connsiteX1" fmla="*/ 2207741 w 4390768"/>
              <a:gd name="connsiteY1" fmla="*/ 2240692 h 2240692"/>
              <a:gd name="connsiteX2" fmla="*/ 4390768 w 4390768"/>
              <a:gd name="connsiteY2" fmla="*/ 24714 h 2240692"/>
              <a:gd name="connsiteX3" fmla="*/ 0 w 4390768"/>
              <a:gd name="connsiteY3" fmla="*/ 0 h 2240692"/>
            </a:gdLst>
            <a:ahLst/>
            <a:cxnLst>
              <a:cxn ang="0">
                <a:pos x="connsiteX0" y="connsiteY0"/>
              </a:cxn>
              <a:cxn ang="0">
                <a:pos x="connsiteX1" y="connsiteY1"/>
              </a:cxn>
              <a:cxn ang="0">
                <a:pos x="connsiteX2" y="connsiteY2"/>
              </a:cxn>
              <a:cxn ang="0">
                <a:pos x="connsiteX3" y="connsiteY3"/>
              </a:cxn>
            </a:cxnLst>
            <a:rect l="l" t="t" r="r" b="b"/>
            <a:pathLst>
              <a:path w="4390768" h="2240692">
                <a:moveTo>
                  <a:pt x="0" y="0"/>
                </a:moveTo>
                <a:lnTo>
                  <a:pt x="2207741" y="2240692"/>
                </a:lnTo>
                <a:lnTo>
                  <a:pt x="4390768" y="24714"/>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15" name="Title 1"/>
          <p:cNvSpPr>
            <a:spLocks noGrp="1"/>
          </p:cNvSpPr>
          <p:nvPr>
            <p:ph type="ctrTitle" hasCustomPrompt="1"/>
          </p:nvPr>
        </p:nvSpPr>
        <p:spPr>
          <a:xfrm>
            <a:off x="4140239" y="361947"/>
            <a:ext cx="3911522" cy="828000"/>
          </a:xfrm>
        </p:spPr>
        <p:txBody>
          <a:bodyPr wrap="square" lIns="0" tIns="0" rIns="0" bIns="0" anchor="b" anchorCtr="0">
            <a:noAutofit/>
          </a:bodyPr>
          <a:lstStyle>
            <a:lvl1pPr algn="ctr">
              <a:lnSpc>
                <a:spcPts val="2300"/>
              </a:lnSpc>
              <a:defRPr sz="2200" b="0" i="0" cap="all" spc="300" baseline="0">
                <a:solidFill>
                  <a:schemeClr val="tx1"/>
                </a:solidFill>
                <a:effectLst/>
                <a:latin typeface="Arial" charset="0"/>
                <a:ea typeface="Arial" charset="0"/>
                <a:cs typeface="Arial" charset="0"/>
              </a:defRPr>
            </a:lvl1pPr>
          </a:lstStyle>
          <a:p>
            <a:r>
              <a:rPr lang="en-US" dirty="0"/>
              <a:t>Click </a:t>
            </a:r>
            <a:br>
              <a:rPr lang="en-US" dirty="0"/>
            </a:br>
            <a:r>
              <a:rPr lang="en-US" dirty="0"/>
              <a:t>to add </a:t>
            </a:r>
            <a:br>
              <a:rPr lang="en-US" dirty="0"/>
            </a:br>
            <a:r>
              <a:rPr lang="en-US" dirty="0"/>
              <a:t>title</a:t>
            </a:r>
          </a:p>
        </p:txBody>
      </p:sp>
      <p:sp>
        <p:nvSpPr>
          <p:cNvPr id="3" name="Text Placeholder 2"/>
          <p:cNvSpPr>
            <a:spLocks noGrp="1"/>
          </p:cNvSpPr>
          <p:nvPr>
            <p:ph type="body" sz="quarter" idx="10" hasCustomPrompt="1"/>
          </p:nvPr>
        </p:nvSpPr>
        <p:spPr>
          <a:xfrm>
            <a:off x="2467405" y="4302974"/>
            <a:ext cx="1620000" cy="546525"/>
          </a:xfrm>
        </p:spPr>
        <p:txBody>
          <a:bodyPr/>
          <a:lstStyle>
            <a:lvl1pPr algn="ctr">
              <a:defRPr sz="1100" b="1"/>
            </a:lvl1pPr>
            <a:lvl2pPr marL="11113" indent="0" algn="ctr">
              <a:lnSpc>
                <a:spcPts val="1300"/>
              </a:lnSpc>
              <a:spcBef>
                <a:spcPts val="0"/>
              </a:spcBef>
              <a:buFontTx/>
              <a:buNone/>
              <a:tabLst/>
              <a:defRPr sz="1100" b="1">
                <a:solidFill>
                  <a:schemeClr val="tx1">
                    <a:lumMod val="60000"/>
                    <a:lumOff val="40000"/>
                  </a:schemeClr>
                </a:solidFill>
              </a:defRPr>
            </a:lvl2pPr>
          </a:lstStyle>
          <a:p>
            <a:pPr lvl="0"/>
            <a:r>
              <a:rPr lang="en-US" dirty="0"/>
              <a:t>Add picture description here</a:t>
            </a:r>
          </a:p>
          <a:p>
            <a:pPr lvl="1"/>
            <a:r>
              <a:rPr lang="en-US" dirty="0"/>
              <a:t>Second level</a:t>
            </a:r>
          </a:p>
        </p:txBody>
      </p:sp>
      <p:sp>
        <p:nvSpPr>
          <p:cNvPr id="6" name="Picture Placeholder 5"/>
          <p:cNvSpPr>
            <a:spLocks noGrp="1"/>
          </p:cNvSpPr>
          <p:nvPr>
            <p:ph type="pic" sz="quarter" idx="11"/>
          </p:nvPr>
        </p:nvSpPr>
        <p:spPr>
          <a:xfrm>
            <a:off x="2467405" y="2574974"/>
            <a:ext cx="1619250" cy="1620838"/>
          </a:xfrm>
        </p:spPr>
        <p:txBody>
          <a:bodyPr/>
          <a:lstStyle/>
          <a:p>
            <a:endParaRPr lang="en-US"/>
          </a:p>
        </p:txBody>
      </p:sp>
      <p:sp>
        <p:nvSpPr>
          <p:cNvPr id="25" name="Text Placeholder 2"/>
          <p:cNvSpPr>
            <a:spLocks noGrp="1"/>
          </p:cNvSpPr>
          <p:nvPr>
            <p:ph type="body" sz="quarter" idx="13" hasCustomPrompt="1"/>
          </p:nvPr>
        </p:nvSpPr>
        <p:spPr>
          <a:xfrm>
            <a:off x="4350771" y="4302974"/>
            <a:ext cx="1620000" cy="546525"/>
          </a:xfrm>
        </p:spPr>
        <p:txBody>
          <a:bodyPr/>
          <a:lstStyle>
            <a:lvl1pPr algn="ctr">
              <a:defRPr sz="1100" b="1"/>
            </a:lvl1pPr>
            <a:lvl2pPr marL="11113" indent="0" algn="ctr">
              <a:lnSpc>
                <a:spcPts val="1300"/>
              </a:lnSpc>
              <a:spcBef>
                <a:spcPts val="0"/>
              </a:spcBef>
              <a:buFontTx/>
              <a:buNone/>
              <a:tabLst/>
              <a:defRPr sz="1100" b="1">
                <a:solidFill>
                  <a:schemeClr val="tx1">
                    <a:lumMod val="60000"/>
                    <a:lumOff val="40000"/>
                  </a:schemeClr>
                </a:solidFill>
              </a:defRPr>
            </a:lvl2pPr>
          </a:lstStyle>
          <a:p>
            <a:pPr lvl="0"/>
            <a:r>
              <a:rPr lang="en-US" dirty="0"/>
              <a:t>Add picture description here</a:t>
            </a:r>
          </a:p>
          <a:p>
            <a:pPr lvl="1"/>
            <a:r>
              <a:rPr lang="en-US" dirty="0"/>
              <a:t>Second level</a:t>
            </a:r>
          </a:p>
        </p:txBody>
      </p:sp>
      <p:sp>
        <p:nvSpPr>
          <p:cNvPr id="26" name="Picture Placeholder 5"/>
          <p:cNvSpPr>
            <a:spLocks noGrp="1"/>
          </p:cNvSpPr>
          <p:nvPr>
            <p:ph type="pic" sz="quarter" idx="14"/>
          </p:nvPr>
        </p:nvSpPr>
        <p:spPr>
          <a:xfrm>
            <a:off x="4350771" y="2574974"/>
            <a:ext cx="1619250" cy="1620838"/>
          </a:xfrm>
        </p:spPr>
        <p:txBody>
          <a:bodyPr/>
          <a:lstStyle/>
          <a:p>
            <a:endParaRPr lang="en-US"/>
          </a:p>
        </p:txBody>
      </p:sp>
      <p:sp>
        <p:nvSpPr>
          <p:cNvPr id="29" name="Text Placeholder 2"/>
          <p:cNvSpPr>
            <a:spLocks noGrp="1"/>
          </p:cNvSpPr>
          <p:nvPr>
            <p:ph type="body" sz="quarter" idx="16" hasCustomPrompt="1"/>
          </p:nvPr>
        </p:nvSpPr>
        <p:spPr>
          <a:xfrm>
            <a:off x="6234137" y="4302974"/>
            <a:ext cx="1620000" cy="546525"/>
          </a:xfrm>
        </p:spPr>
        <p:txBody>
          <a:bodyPr/>
          <a:lstStyle>
            <a:lvl1pPr algn="ctr">
              <a:defRPr sz="1100" b="1"/>
            </a:lvl1pPr>
            <a:lvl2pPr marL="11113" indent="0" algn="ctr">
              <a:lnSpc>
                <a:spcPts val="1300"/>
              </a:lnSpc>
              <a:spcBef>
                <a:spcPts val="0"/>
              </a:spcBef>
              <a:buFontTx/>
              <a:buNone/>
              <a:tabLst/>
              <a:defRPr sz="1100" b="1">
                <a:solidFill>
                  <a:schemeClr val="tx1">
                    <a:lumMod val="60000"/>
                    <a:lumOff val="40000"/>
                  </a:schemeClr>
                </a:solidFill>
              </a:defRPr>
            </a:lvl2pPr>
          </a:lstStyle>
          <a:p>
            <a:pPr lvl="0"/>
            <a:r>
              <a:rPr lang="en-US" dirty="0"/>
              <a:t>Add picture description here</a:t>
            </a:r>
          </a:p>
          <a:p>
            <a:pPr lvl="1"/>
            <a:r>
              <a:rPr lang="en-US" dirty="0"/>
              <a:t>Second level</a:t>
            </a:r>
          </a:p>
        </p:txBody>
      </p:sp>
      <p:sp>
        <p:nvSpPr>
          <p:cNvPr id="30" name="Picture Placeholder 5"/>
          <p:cNvSpPr>
            <a:spLocks noGrp="1"/>
          </p:cNvSpPr>
          <p:nvPr>
            <p:ph type="pic" sz="quarter" idx="17"/>
          </p:nvPr>
        </p:nvSpPr>
        <p:spPr>
          <a:xfrm>
            <a:off x="6234137" y="2574974"/>
            <a:ext cx="1619250" cy="1620838"/>
          </a:xfrm>
        </p:spPr>
        <p:txBody>
          <a:bodyPr/>
          <a:lstStyle/>
          <a:p>
            <a:endParaRPr lang="en-US"/>
          </a:p>
        </p:txBody>
      </p:sp>
      <p:sp>
        <p:nvSpPr>
          <p:cNvPr id="33" name="Text Placeholder 2"/>
          <p:cNvSpPr>
            <a:spLocks noGrp="1"/>
          </p:cNvSpPr>
          <p:nvPr>
            <p:ph type="body" sz="quarter" idx="19" hasCustomPrompt="1"/>
          </p:nvPr>
        </p:nvSpPr>
        <p:spPr>
          <a:xfrm>
            <a:off x="8117503" y="4302974"/>
            <a:ext cx="1620000" cy="546525"/>
          </a:xfrm>
        </p:spPr>
        <p:txBody>
          <a:bodyPr/>
          <a:lstStyle>
            <a:lvl1pPr algn="ctr">
              <a:defRPr sz="1100" b="1"/>
            </a:lvl1pPr>
            <a:lvl2pPr marL="11113" indent="0" algn="ctr">
              <a:lnSpc>
                <a:spcPts val="1300"/>
              </a:lnSpc>
              <a:spcBef>
                <a:spcPts val="0"/>
              </a:spcBef>
              <a:buFontTx/>
              <a:buNone/>
              <a:tabLst/>
              <a:defRPr sz="1100" b="1">
                <a:solidFill>
                  <a:schemeClr val="tx1">
                    <a:lumMod val="60000"/>
                    <a:lumOff val="40000"/>
                  </a:schemeClr>
                </a:solidFill>
              </a:defRPr>
            </a:lvl2pPr>
          </a:lstStyle>
          <a:p>
            <a:pPr lvl="0"/>
            <a:r>
              <a:rPr lang="en-US" dirty="0"/>
              <a:t>Add picture description here</a:t>
            </a:r>
          </a:p>
          <a:p>
            <a:pPr lvl="1"/>
            <a:r>
              <a:rPr lang="en-US" dirty="0"/>
              <a:t>Second level</a:t>
            </a:r>
          </a:p>
        </p:txBody>
      </p:sp>
      <p:sp>
        <p:nvSpPr>
          <p:cNvPr id="34" name="Picture Placeholder 5"/>
          <p:cNvSpPr>
            <a:spLocks noGrp="1"/>
          </p:cNvSpPr>
          <p:nvPr>
            <p:ph type="pic" sz="quarter" idx="20"/>
          </p:nvPr>
        </p:nvSpPr>
        <p:spPr>
          <a:xfrm>
            <a:off x="8117503" y="2574974"/>
            <a:ext cx="1619250" cy="1620838"/>
          </a:xfrm>
        </p:spPr>
        <p:txBody>
          <a:bodyPr/>
          <a:lstStyle/>
          <a:p>
            <a:endParaRPr lang="en-US"/>
          </a:p>
        </p:txBody>
      </p:sp>
      <p:sp>
        <p:nvSpPr>
          <p:cNvPr id="24" name="TextBox 23"/>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27" name="Straight Connector 26"/>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31" name="TextBox 30"/>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35" name="Straight Connector 34"/>
          <p:cNvCxnSpPr/>
          <p:nvPr userDrawn="1"/>
        </p:nvCxnSpPr>
        <p:spPr>
          <a:xfrm>
            <a:off x="5898000" y="1499156"/>
            <a:ext cx="396000" cy="0"/>
          </a:xfrm>
          <a:prstGeom prst="line">
            <a:avLst/>
          </a:prstGeom>
          <a:ln w="85725" cap="flat">
            <a:solidFill>
              <a:schemeClr val="bg1"/>
            </a:solidFill>
            <a:prstDash val="solid"/>
            <a:miter lim="800000"/>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4C_Team x 3">
    <p:bg>
      <p:bgPr>
        <a:solidFill>
          <a:schemeClr val="tx1">
            <a:lumMod val="20000"/>
            <a:lumOff val="80000"/>
            <a:alpha val="20000"/>
          </a:schemeClr>
        </a:solidFill>
        <a:effectLst/>
      </p:bgPr>
    </p:bg>
    <p:spTree>
      <p:nvGrpSpPr>
        <p:cNvPr id="1" name=""/>
        <p:cNvGrpSpPr/>
        <p:nvPr/>
      </p:nvGrpSpPr>
      <p:grpSpPr>
        <a:xfrm>
          <a:off x="0" y="0"/>
          <a:ext cx="0" cy="0"/>
          <a:chOff x="0" y="0"/>
          <a:chExt cx="0" cy="0"/>
        </a:xfrm>
      </p:grpSpPr>
      <p:sp>
        <p:nvSpPr>
          <p:cNvPr id="14" name="Freeform 13"/>
          <p:cNvSpPr/>
          <p:nvPr userDrawn="1"/>
        </p:nvSpPr>
        <p:spPr>
          <a:xfrm rot="10800000">
            <a:off x="5315414" y="-21064"/>
            <a:ext cx="6909803" cy="6877664"/>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 name="connsiteX0" fmla="*/ 14688362 w 14688362"/>
              <a:gd name="connsiteY0" fmla="*/ 14720 h 8229600"/>
              <a:gd name="connsiteX1" fmla="*/ 3781888 w 14688362"/>
              <a:gd name="connsiteY1" fmla="*/ 8229600 h 8229600"/>
              <a:gd name="connsiteX2" fmla="*/ 0 w 14688362"/>
              <a:gd name="connsiteY2" fmla="*/ 8229600 h 8229600"/>
              <a:gd name="connsiteX3" fmla="*/ 0 w 14688362"/>
              <a:gd name="connsiteY3" fmla="*/ 0 h 8229600"/>
              <a:gd name="connsiteX4" fmla="*/ 14688362 w 14688362"/>
              <a:gd name="connsiteY4" fmla="*/ 14720 h 8229600"/>
              <a:gd name="connsiteX0" fmla="*/ 14688362 w 14688362"/>
              <a:gd name="connsiteY0" fmla="*/ 14720 h 8253197"/>
              <a:gd name="connsiteX1" fmla="*/ 7923236 w 14688362"/>
              <a:gd name="connsiteY1" fmla="*/ 8253197 h 8253197"/>
              <a:gd name="connsiteX2" fmla="*/ 0 w 14688362"/>
              <a:gd name="connsiteY2" fmla="*/ 8229600 h 8253197"/>
              <a:gd name="connsiteX3" fmla="*/ 0 w 14688362"/>
              <a:gd name="connsiteY3" fmla="*/ 0 h 8253197"/>
              <a:gd name="connsiteX4" fmla="*/ 14688362 w 14688362"/>
              <a:gd name="connsiteY4" fmla="*/ 14720 h 8253197"/>
              <a:gd name="connsiteX0" fmla="*/ 14717456 w 14717456"/>
              <a:gd name="connsiteY0" fmla="*/ 14720 h 8253197"/>
              <a:gd name="connsiteX1" fmla="*/ 0 w 14717456"/>
              <a:gd name="connsiteY1" fmla="*/ 8253197 h 8253197"/>
              <a:gd name="connsiteX2" fmla="*/ 29094 w 14717456"/>
              <a:gd name="connsiteY2" fmla="*/ 8229600 h 8253197"/>
              <a:gd name="connsiteX3" fmla="*/ 29094 w 14717456"/>
              <a:gd name="connsiteY3" fmla="*/ 0 h 8253197"/>
              <a:gd name="connsiteX4" fmla="*/ 14717456 w 14717456"/>
              <a:gd name="connsiteY4" fmla="*/ 14720 h 8253197"/>
              <a:gd name="connsiteX0" fmla="*/ 7355061 w 7355061"/>
              <a:gd name="connsiteY0" fmla="*/ 2921 h 8253197"/>
              <a:gd name="connsiteX1" fmla="*/ 0 w 7355061"/>
              <a:gd name="connsiteY1" fmla="*/ 8253197 h 8253197"/>
              <a:gd name="connsiteX2" fmla="*/ 29094 w 7355061"/>
              <a:gd name="connsiteY2" fmla="*/ 8229600 h 8253197"/>
              <a:gd name="connsiteX3" fmla="*/ 29094 w 7355061"/>
              <a:gd name="connsiteY3" fmla="*/ 0 h 8253197"/>
              <a:gd name="connsiteX4" fmla="*/ 7355061 w 7355061"/>
              <a:gd name="connsiteY4" fmla="*/ 2921 h 8253197"/>
              <a:gd name="connsiteX0" fmla="*/ 8291763 w 8291763"/>
              <a:gd name="connsiteY0" fmla="*/ 2921 h 8253197"/>
              <a:gd name="connsiteX1" fmla="*/ 0 w 8291763"/>
              <a:gd name="connsiteY1" fmla="*/ 8253197 h 8253197"/>
              <a:gd name="connsiteX2" fmla="*/ 29094 w 8291763"/>
              <a:gd name="connsiteY2" fmla="*/ 8229600 h 8253197"/>
              <a:gd name="connsiteX3" fmla="*/ 29094 w 8291763"/>
              <a:gd name="connsiteY3" fmla="*/ 0 h 8253197"/>
              <a:gd name="connsiteX4" fmla="*/ 8291763 w 8291763"/>
              <a:gd name="connsiteY4" fmla="*/ 2921 h 8253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763" h="8253197">
                <a:moveTo>
                  <a:pt x="8291763" y="2921"/>
                </a:moveTo>
                <a:lnTo>
                  <a:pt x="0" y="8253197"/>
                </a:lnTo>
                <a:lnTo>
                  <a:pt x="29094" y="8229600"/>
                </a:lnTo>
                <a:lnTo>
                  <a:pt x="29094" y="0"/>
                </a:lnTo>
                <a:lnTo>
                  <a:pt x="8291763" y="2921"/>
                </a:lnTo>
                <a:close/>
              </a:path>
            </a:pathLst>
          </a:custGeom>
          <a:solidFill>
            <a:schemeClr val="tx1">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r>
              <a:rPr lang="en-US" sz="2000"/>
              <a:t> </a:t>
            </a:r>
            <a:endParaRPr lang="en-US" sz="2000" dirty="0"/>
          </a:p>
        </p:txBody>
      </p:sp>
      <p:sp>
        <p:nvSpPr>
          <p:cNvPr id="4" name="Freeform 3"/>
          <p:cNvSpPr/>
          <p:nvPr userDrawn="1"/>
        </p:nvSpPr>
        <p:spPr>
          <a:xfrm>
            <a:off x="3900616" y="-16476"/>
            <a:ext cx="4390768" cy="2240692"/>
          </a:xfrm>
          <a:custGeom>
            <a:avLst/>
            <a:gdLst>
              <a:gd name="connsiteX0" fmla="*/ 0 w 4390768"/>
              <a:gd name="connsiteY0" fmla="*/ 0 h 2240692"/>
              <a:gd name="connsiteX1" fmla="*/ 2207741 w 4390768"/>
              <a:gd name="connsiteY1" fmla="*/ 2240692 h 2240692"/>
              <a:gd name="connsiteX2" fmla="*/ 4390768 w 4390768"/>
              <a:gd name="connsiteY2" fmla="*/ 24714 h 2240692"/>
              <a:gd name="connsiteX3" fmla="*/ 0 w 4390768"/>
              <a:gd name="connsiteY3" fmla="*/ 0 h 2240692"/>
            </a:gdLst>
            <a:ahLst/>
            <a:cxnLst>
              <a:cxn ang="0">
                <a:pos x="connsiteX0" y="connsiteY0"/>
              </a:cxn>
              <a:cxn ang="0">
                <a:pos x="connsiteX1" y="connsiteY1"/>
              </a:cxn>
              <a:cxn ang="0">
                <a:pos x="connsiteX2" y="connsiteY2"/>
              </a:cxn>
              <a:cxn ang="0">
                <a:pos x="connsiteX3" y="connsiteY3"/>
              </a:cxn>
            </a:cxnLst>
            <a:rect l="l" t="t" r="r" b="b"/>
            <a:pathLst>
              <a:path w="4390768" h="2240692">
                <a:moveTo>
                  <a:pt x="0" y="0"/>
                </a:moveTo>
                <a:lnTo>
                  <a:pt x="2207741" y="2240692"/>
                </a:lnTo>
                <a:lnTo>
                  <a:pt x="4390768" y="24714"/>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15" name="Title 1"/>
          <p:cNvSpPr>
            <a:spLocks noGrp="1"/>
          </p:cNvSpPr>
          <p:nvPr>
            <p:ph type="ctrTitle" hasCustomPrompt="1"/>
          </p:nvPr>
        </p:nvSpPr>
        <p:spPr>
          <a:xfrm>
            <a:off x="4140239" y="361947"/>
            <a:ext cx="3911522" cy="828000"/>
          </a:xfrm>
        </p:spPr>
        <p:txBody>
          <a:bodyPr wrap="square" lIns="0" tIns="0" rIns="0" bIns="0" anchor="b" anchorCtr="0">
            <a:noAutofit/>
          </a:bodyPr>
          <a:lstStyle>
            <a:lvl1pPr algn="ctr">
              <a:lnSpc>
                <a:spcPts val="2300"/>
              </a:lnSpc>
              <a:defRPr sz="2200" b="0" i="0" cap="all" spc="300" baseline="0">
                <a:solidFill>
                  <a:schemeClr val="tx1"/>
                </a:solidFill>
                <a:effectLst/>
                <a:latin typeface="Arial" charset="0"/>
                <a:ea typeface="Arial" charset="0"/>
                <a:cs typeface="Arial" charset="0"/>
              </a:defRPr>
            </a:lvl1pPr>
          </a:lstStyle>
          <a:p>
            <a:r>
              <a:rPr lang="en-US" dirty="0"/>
              <a:t>Click </a:t>
            </a:r>
            <a:br>
              <a:rPr lang="en-US" dirty="0"/>
            </a:br>
            <a:r>
              <a:rPr lang="en-US" dirty="0"/>
              <a:t>to add </a:t>
            </a:r>
            <a:br>
              <a:rPr lang="en-US" dirty="0"/>
            </a:br>
            <a:r>
              <a:rPr lang="en-US" dirty="0"/>
              <a:t>title</a:t>
            </a:r>
          </a:p>
        </p:txBody>
      </p:sp>
      <p:sp>
        <p:nvSpPr>
          <p:cNvPr id="25" name="Text Placeholder 2"/>
          <p:cNvSpPr>
            <a:spLocks noGrp="1"/>
          </p:cNvSpPr>
          <p:nvPr>
            <p:ph type="body" sz="quarter" idx="13" hasCustomPrompt="1"/>
          </p:nvPr>
        </p:nvSpPr>
        <p:spPr>
          <a:xfrm>
            <a:off x="3419896" y="4302974"/>
            <a:ext cx="1620000" cy="546525"/>
          </a:xfrm>
        </p:spPr>
        <p:txBody>
          <a:bodyPr/>
          <a:lstStyle>
            <a:lvl1pPr algn="ctr">
              <a:defRPr sz="1100" b="1"/>
            </a:lvl1pPr>
            <a:lvl2pPr marL="11113" indent="0" algn="ctr">
              <a:lnSpc>
                <a:spcPts val="1300"/>
              </a:lnSpc>
              <a:spcBef>
                <a:spcPts val="0"/>
              </a:spcBef>
              <a:buFontTx/>
              <a:buNone/>
              <a:tabLst/>
              <a:defRPr sz="1100" b="1">
                <a:solidFill>
                  <a:schemeClr val="tx1">
                    <a:lumMod val="60000"/>
                    <a:lumOff val="40000"/>
                  </a:schemeClr>
                </a:solidFill>
              </a:defRPr>
            </a:lvl2pPr>
          </a:lstStyle>
          <a:p>
            <a:pPr lvl="0"/>
            <a:r>
              <a:rPr lang="en-US" dirty="0"/>
              <a:t>Add picture description here</a:t>
            </a:r>
          </a:p>
          <a:p>
            <a:pPr lvl="1"/>
            <a:r>
              <a:rPr lang="en-US" dirty="0"/>
              <a:t>Second level</a:t>
            </a:r>
          </a:p>
        </p:txBody>
      </p:sp>
      <p:sp>
        <p:nvSpPr>
          <p:cNvPr id="26" name="Picture Placeholder 5"/>
          <p:cNvSpPr>
            <a:spLocks noGrp="1"/>
          </p:cNvSpPr>
          <p:nvPr>
            <p:ph type="pic" sz="quarter" idx="14"/>
          </p:nvPr>
        </p:nvSpPr>
        <p:spPr>
          <a:xfrm>
            <a:off x="3419896" y="2574974"/>
            <a:ext cx="1619250" cy="1620838"/>
          </a:xfrm>
        </p:spPr>
        <p:txBody>
          <a:bodyPr/>
          <a:lstStyle/>
          <a:p>
            <a:endParaRPr lang="en-US"/>
          </a:p>
        </p:txBody>
      </p:sp>
      <p:sp>
        <p:nvSpPr>
          <p:cNvPr id="29" name="Text Placeholder 2"/>
          <p:cNvSpPr>
            <a:spLocks noGrp="1"/>
          </p:cNvSpPr>
          <p:nvPr>
            <p:ph type="body" sz="quarter" idx="16" hasCustomPrompt="1"/>
          </p:nvPr>
        </p:nvSpPr>
        <p:spPr>
          <a:xfrm>
            <a:off x="5303262" y="4302974"/>
            <a:ext cx="1620000" cy="546525"/>
          </a:xfrm>
        </p:spPr>
        <p:txBody>
          <a:bodyPr/>
          <a:lstStyle>
            <a:lvl1pPr algn="ctr">
              <a:defRPr sz="1100" b="1"/>
            </a:lvl1pPr>
            <a:lvl2pPr marL="11113" indent="0" algn="ctr">
              <a:lnSpc>
                <a:spcPts val="1300"/>
              </a:lnSpc>
              <a:spcBef>
                <a:spcPts val="0"/>
              </a:spcBef>
              <a:buFontTx/>
              <a:buNone/>
              <a:tabLst/>
              <a:defRPr sz="1100" b="1">
                <a:solidFill>
                  <a:schemeClr val="tx1">
                    <a:lumMod val="60000"/>
                    <a:lumOff val="40000"/>
                  </a:schemeClr>
                </a:solidFill>
              </a:defRPr>
            </a:lvl2pPr>
          </a:lstStyle>
          <a:p>
            <a:pPr lvl="0"/>
            <a:r>
              <a:rPr lang="en-US" dirty="0"/>
              <a:t>Add picture description here</a:t>
            </a:r>
          </a:p>
          <a:p>
            <a:pPr lvl="1"/>
            <a:r>
              <a:rPr lang="en-US" dirty="0"/>
              <a:t>Second level</a:t>
            </a:r>
          </a:p>
        </p:txBody>
      </p:sp>
      <p:sp>
        <p:nvSpPr>
          <p:cNvPr id="30" name="Picture Placeholder 5"/>
          <p:cNvSpPr>
            <a:spLocks noGrp="1"/>
          </p:cNvSpPr>
          <p:nvPr>
            <p:ph type="pic" sz="quarter" idx="17"/>
          </p:nvPr>
        </p:nvSpPr>
        <p:spPr>
          <a:xfrm>
            <a:off x="5303262" y="2574974"/>
            <a:ext cx="1619250" cy="1620838"/>
          </a:xfrm>
        </p:spPr>
        <p:txBody>
          <a:bodyPr/>
          <a:lstStyle/>
          <a:p>
            <a:endParaRPr lang="en-US"/>
          </a:p>
        </p:txBody>
      </p:sp>
      <p:sp>
        <p:nvSpPr>
          <p:cNvPr id="33" name="Text Placeholder 2"/>
          <p:cNvSpPr>
            <a:spLocks noGrp="1"/>
          </p:cNvSpPr>
          <p:nvPr>
            <p:ph type="body" sz="quarter" idx="19" hasCustomPrompt="1"/>
          </p:nvPr>
        </p:nvSpPr>
        <p:spPr>
          <a:xfrm>
            <a:off x="7186628" y="4302974"/>
            <a:ext cx="1620000" cy="546525"/>
          </a:xfrm>
        </p:spPr>
        <p:txBody>
          <a:bodyPr/>
          <a:lstStyle>
            <a:lvl1pPr algn="ctr">
              <a:defRPr sz="1100" b="1"/>
            </a:lvl1pPr>
            <a:lvl2pPr marL="11113" indent="0" algn="ctr">
              <a:lnSpc>
                <a:spcPts val="1300"/>
              </a:lnSpc>
              <a:spcBef>
                <a:spcPts val="0"/>
              </a:spcBef>
              <a:buFontTx/>
              <a:buNone/>
              <a:tabLst/>
              <a:defRPr sz="1100" b="1">
                <a:solidFill>
                  <a:schemeClr val="tx1">
                    <a:lumMod val="60000"/>
                    <a:lumOff val="40000"/>
                  </a:schemeClr>
                </a:solidFill>
              </a:defRPr>
            </a:lvl2pPr>
          </a:lstStyle>
          <a:p>
            <a:pPr lvl="0"/>
            <a:r>
              <a:rPr lang="en-US" dirty="0"/>
              <a:t>Add picture description here</a:t>
            </a:r>
          </a:p>
          <a:p>
            <a:pPr lvl="1"/>
            <a:r>
              <a:rPr lang="en-US" dirty="0"/>
              <a:t>Second level</a:t>
            </a:r>
          </a:p>
        </p:txBody>
      </p:sp>
      <p:sp>
        <p:nvSpPr>
          <p:cNvPr id="34" name="Picture Placeholder 5"/>
          <p:cNvSpPr>
            <a:spLocks noGrp="1"/>
          </p:cNvSpPr>
          <p:nvPr>
            <p:ph type="pic" sz="quarter" idx="20"/>
          </p:nvPr>
        </p:nvSpPr>
        <p:spPr>
          <a:xfrm>
            <a:off x="7186628" y="2574974"/>
            <a:ext cx="1619250" cy="1620838"/>
          </a:xfrm>
        </p:spPr>
        <p:txBody>
          <a:bodyPr/>
          <a:lstStyle/>
          <a:p>
            <a:endParaRPr lang="en-US"/>
          </a:p>
        </p:txBody>
      </p:sp>
      <p:cxnSp>
        <p:nvCxnSpPr>
          <p:cNvPr id="17" name="Straight Connector 16"/>
          <p:cNvCxnSpPr/>
          <p:nvPr userDrawn="1"/>
        </p:nvCxnSpPr>
        <p:spPr>
          <a:xfrm>
            <a:off x="5898000" y="1499156"/>
            <a:ext cx="396000" cy="0"/>
          </a:xfrm>
          <a:prstGeom prst="line">
            <a:avLst/>
          </a:prstGeom>
          <a:ln w="85725" cap="flat">
            <a:solidFill>
              <a:schemeClr val="bg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3" name="TextBox 22"/>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24" name="Straight Connector 23"/>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8" name="TextBox 27"/>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C_Title Slide - default image B">
    <p:spTree>
      <p:nvGrpSpPr>
        <p:cNvPr id="1" name=""/>
        <p:cNvGrpSpPr/>
        <p:nvPr/>
      </p:nvGrpSpPr>
      <p:grpSpPr>
        <a:xfrm>
          <a:off x="0" y="0"/>
          <a:ext cx="0" cy="0"/>
          <a:chOff x="0" y="0"/>
          <a:chExt cx="0" cy="0"/>
        </a:xfrm>
      </p:grpSpPr>
      <p:sp>
        <p:nvSpPr>
          <p:cNvPr id="6" name="Freeform 5"/>
          <p:cNvSpPr/>
          <p:nvPr/>
        </p:nvSpPr>
        <p:spPr>
          <a:xfrm>
            <a:off x="-7398" y="-7398"/>
            <a:ext cx="10401670" cy="6865398"/>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004" h="8238478">
                <a:moveTo>
                  <a:pt x="12482004" y="0"/>
                </a:moveTo>
                <a:lnTo>
                  <a:pt x="3781888" y="8238478"/>
                </a:lnTo>
                <a:lnTo>
                  <a:pt x="0" y="8238478"/>
                </a:lnTo>
                <a:lnTo>
                  <a:pt x="0" y="8878"/>
                </a:lnTo>
                <a:lnTo>
                  <a:pt x="12482004"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endParaRPr lang="en-US" sz="2000" dirty="0"/>
          </a:p>
        </p:txBody>
      </p:sp>
      <p:pic>
        <p:nvPicPr>
          <p:cNvPr id="28" name="Picture 2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16250" y="0"/>
            <a:ext cx="9175750" cy="6858000"/>
          </a:xfrm>
          <a:prstGeom prst="rect">
            <a:avLst/>
          </a:prstGeom>
        </p:spPr>
      </p:pic>
      <p:sp>
        <p:nvSpPr>
          <p:cNvPr id="2" name="Title 1"/>
          <p:cNvSpPr>
            <a:spLocks noGrp="1"/>
          </p:cNvSpPr>
          <p:nvPr>
            <p:ph type="ctrTitle" hasCustomPrompt="1"/>
          </p:nvPr>
        </p:nvSpPr>
        <p:spPr>
          <a:xfrm>
            <a:off x="612000" y="1813580"/>
            <a:ext cx="6793457" cy="1304182"/>
          </a:xfrm>
        </p:spPr>
        <p:txBody>
          <a:bodyPr wrap="square" lIns="0" tIns="0" rIns="0" bIns="0" anchor="b" anchorCtr="0">
            <a:noAutofit/>
          </a:bodyPr>
          <a:lstStyle>
            <a:lvl1pPr algn="l">
              <a:lnSpc>
                <a:spcPts val="5300"/>
              </a:lnSpc>
              <a:defRPr sz="4800" b="0" i="0" cap="all" spc="300" baseline="0">
                <a:solidFill>
                  <a:schemeClr val="tx1"/>
                </a:solidFill>
                <a:effectLst/>
                <a:latin typeface="Arial" charset="0"/>
                <a:ea typeface="Arial" charset="0"/>
                <a:cs typeface="Arial" charset="0"/>
              </a:defRPr>
            </a:lvl1pPr>
          </a:lstStyle>
          <a:p>
            <a:r>
              <a:rPr lang="en-US" dirty="0"/>
              <a:t>Document </a:t>
            </a:r>
            <a:br>
              <a:rPr lang="en-US" dirty="0"/>
            </a:br>
            <a:r>
              <a:rPr lang="en-US" dirty="0"/>
              <a:t>title here</a:t>
            </a:r>
          </a:p>
        </p:txBody>
      </p:sp>
      <p:sp>
        <p:nvSpPr>
          <p:cNvPr id="21" name="Text Placeholder 7"/>
          <p:cNvSpPr>
            <a:spLocks noGrp="1"/>
          </p:cNvSpPr>
          <p:nvPr>
            <p:ph type="body" sz="quarter" idx="12" hasCustomPrompt="1"/>
          </p:nvPr>
        </p:nvSpPr>
        <p:spPr>
          <a:xfrm>
            <a:off x="612000" y="3780326"/>
            <a:ext cx="5234940" cy="150041"/>
          </a:xfrm>
        </p:spPr>
        <p:txBody>
          <a:bodyPr lIns="0" tIns="0" rIns="0" bIns="0">
            <a:noAutofit/>
          </a:bodyPr>
          <a:lstStyle>
            <a:lvl1pPr marL="0" indent="0">
              <a:lnSpc>
                <a:spcPts val="1560"/>
              </a:lnSpc>
              <a:spcBef>
                <a:spcPts val="0"/>
              </a:spcBef>
              <a:buNone/>
              <a:defRPr sz="1300" b="1" i="0" cap="all" baseline="0">
                <a:solidFill>
                  <a:srgbClr val="343433"/>
                </a:solidFill>
                <a:latin typeface="Arial" charset="0"/>
                <a:ea typeface="Arial" charset="0"/>
                <a:cs typeface="Arial" charset="0"/>
              </a:defRPr>
            </a:lvl1pPr>
            <a:lvl2pPr marL="0" indent="0">
              <a:spcBef>
                <a:spcPts val="0"/>
              </a:spcBef>
              <a:buNone/>
              <a:defRPr>
                <a:solidFill>
                  <a:schemeClr val="bg1"/>
                </a:solidFill>
              </a:defRPr>
            </a:lvl2pPr>
            <a:lvl3pPr marL="0" indent="0">
              <a:spcBef>
                <a:spcPts val="1000"/>
              </a:spcBef>
              <a:buNone/>
              <a:defRPr sz="1333">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dirty="0"/>
              <a:t>DATE GOES HERE</a:t>
            </a:r>
          </a:p>
        </p:txBody>
      </p:sp>
      <p:sp>
        <p:nvSpPr>
          <p:cNvPr id="14" name="Rectangle 2"/>
          <p:cNvSpPr/>
          <p:nvPr userDrawn="1"/>
        </p:nvSpPr>
        <p:spPr>
          <a:xfrm>
            <a:off x="8232000" y="3258000"/>
            <a:ext cx="3960000" cy="3600000"/>
          </a:xfrm>
          <a:custGeom>
            <a:avLst/>
            <a:gdLst>
              <a:gd name="connsiteX0" fmla="*/ 0 w 3960000"/>
              <a:gd name="connsiteY0" fmla="*/ 0 h 3600000"/>
              <a:gd name="connsiteX1" fmla="*/ 3960000 w 3960000"/>
              <a:gd name="connsiteY1" fmla="*/ 0 h 3600000"/>
              <a:gd name="connsiteX2" fmla="*/ 3960000 w 3960000"/>
              <a:gd name="connsiteY2" fmla="*/ 3600000 h 3600000"/>
              <a:gd name="connsiteX3" fmla="*/ 0 w 3960000"/>
              <a:gd name="connsiteY3" fmla="*/ 3600000 h 3600000"/>
              <a:gd name="connsiteX4" fmla="*/ 0 w 3960000"/>
              <a:gd name="connsiteY4" fmla="*/ 0 h 3600000"/>
              <a:gd name="connsiteX0" fmla="*/ 0 w 3960000"/>
              <a:gd name="connsiteY0" fmla="*/ 3600000 h 3600000"/>
              <a:gd name="connsiteX1" fmla="*/ 3960000 w 3960000"/>
              <a:gd name="connsiteY1" fmla="*/ 0 h 3600000"/>
              <a:gd name="connsiteX2" fmla="*/ 3960000 w 3960000"/>
              <a:gd name="connsiteY2" fmla="*/ 3600000 h 3600000"/>
              <a:gd name="connsiteX3" fmla="*/ 0 w 3960000"/>
              <a:gd name="connsiteY3" fmla="*/ 3600000 h 3600000"/>
            </a:gdLst>
            <a:ahLst/>
            <a:cxnLst>
              <a:cxn ang="0">
                <a:pos x="connsiteX0" y="connsiteY0"/>
              </a:cxn>
              <a:cxn ang="0">
                <a:pos x="connsiteX1" y="connsiteY1"/>
              </a:cxn>
              <a:cxn ang="0">
                <a:pos x="connsiteX2" y="connsiteY2"/>
              </a:cxn>
              <a:cxn ang="0">
                <a:pos x="connsiteX3" y="connsiteY3"/>
              </a:cxn>
            </a:cxnLst>
            <a:rect l="l" t="t" r="r" b="b"/>
            <a:pathLst>
              <a:path w="3960000" h="3600000">
                <a:moveTo>
                  <a:pt x="0" y="3600000"/>
                </a:moveTo>
                <a:lnTo>
                  <a:pt x="3960000" y="0"/>
                </a:lnTo>
                <a:lnTo>
                  <a:pt x="3960000" y="3600000"/>
                </a:lnTo>
                <a:lnTo>
                  <a:pt x="0" y="3600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cxnSp>
        <p:nvCxnSpPr>
          <p:cNvPr id="15" name="Straight Connector 14"/>
          <p:cNvCxnSpPr/>
          <p:nvPr userDrawn="1"/>
        </p:nvCxnSpPr>
        <p:spPr>
          <a:xfrm>
            <a:off x="612000" y="3444055"/>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6" name="Picture Placeholder 2"/>
          <p:cNvSpPr>
            <a:spLocks noGrp="1"/>
          </p:cNvSpPr>
          <p:nvPr>
            <p:ph type="pic" sz="quarter" idx="28" hasCustomPrompt="1"/>
          </p:nvPr>
        </p:nvSpPr>
        <p:spPr>
          <a:xfrm>
            <a:off x="1860651" y="5553167"/>
            <a:ext cx="1752600" cy="703262"/>
          </a:xfrm>
        </p:spPr>
        <p:txBody>
          <a:bodyPr/>
          <a:lstStyle>
            <a:lvl1pPr>
              <a:defRPr baseline="0"/>
            </a:lvl1pPr>
          </a:lstStyle>
          <a:p>
            <a:r>
              <a:rPr lang="en-US" dirty="0"/>
              <a:t>Co-branding image</a:t>
            </a:r>
          </a:p>
        </p:txBody>
      </p:sp>
      <p:pic>
        <p:nvPicPr>
          <p:cNvPr id="10" name="Picture Placeholder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000" y="5449989"/>
            <a:ext cx="845379" cy="806395"/>
          </a:xfrm>
          <a:prstGeom prst="rect">
            <a:avLst/>
          </a:prstGeom>
        </p:spPr>
      </p:pic>
    </p:spTree>
    <p:extLst>
      <p:ext uri="{BB962C8B-B14F-4D97-AF65-F5344CB8AC3E}">
        <p14:creationId xmlns:p14="http://schemas.microsoft.com/office/powerpoint/2010/main" val="3577079885"/>
      </p:ext>
    </p:extLst>
  </p:cSld>
  <p:clrMapOvr>
    <a:masterClrMapping/>
  </p:clrMapOvr>
  <p:transition>
    <p:fade/>
  </p:transition>
  <p:hf sldNum="0" hdr="0" ftr="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5A_Title_Sub_Table">
    <p:bg>
      <p:bgPr>
        <a:solidFill>
          <a:schemeClr val="tx1">
            <a:lumMod val="50000"/>
          </a:schemeClr>
        </a:solidFill>
        <a:effectLst/>
      </p:bgPr>
    </p:bg>
    <p:spTree>
      <p:nvGrpSpPr>
        <p:cNvPr id="1" name=""/>
        <p:cNvGrpSpPr/>
        <p:nvPr/>
      </p:nvGrpSpPr>
      <p:grpSpPr>
        <a:xfrm>
          <a:off x="0" y="0"/>
          <a:ext cx="0" cy="0"/>
          <a:chOff x="0" y="0"/>
          <a:chExt cx="0" cy="0"/>
        </a:xfrm>
      </p:grpSpPr>
      <p:sp>
        <p:nvSpPr>
          <p:cNvPr id="3" name="Table Placeholder 2"/>
          <p:cNvSpPr>
            <a:spLocks noGrp="1"/>
          </p:cNvSpPr>
          <p:nvPr>
            <p:ph type="tbl" sz="quarter" idx="10"/>
          </p:nvPr>
        </p:nvSpPr>
        <p:spPr>
          <a:xfrm>
            <a:off x="612775" y="1831974"/>
            <a:ext cx="11018838" cy="3959225"/>
          </a:xfrm>
        </p:spPr>
        <p:txBody>
          <a:bodyPr/>
          <a:lstStyle>
            <a:lvl1pPr>
              <a:defRPr>
                <a:solidFill>
                  <a:srgbClr val="FFFEFE"/>
                </a:solidFill>
              </a:defRPr>
            </a:lvl1pPr>
          </a:lstStyle>
          <a:p>
            <a:endParaRPr lang="en-US" dirty="0"/>
          </a:p>
        </p:txBody>
      </p:sp>
      <p:sp>
        <p:nvSpPr>
          <p:cNvPr id="9" name="Text Placeholder 7"/>
          <p:cNvSpPr>
            <a:spLocks noGrp="1" noChangeAspect="1"/>
          </p:cNvSpPr>
          <p:nvPr>
            <p:ph type="body" sz="quarter" idx="11"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bg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4" name="TextBox 13"/>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15" name="Straight Connector 14"/>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6" name="TextBox 15"/>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10" name="Straight Connector 9"/>
          <p:cNvCxnSpPr/>
          <p:nvPr userDrawn="1"/>
        </p:nvCxnSpPr>
        <p:spPr>
          <a:xfrm>
            <a:off x="612000" y="1524816"/>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1" name="Text Placeholder 2"/>
          <p:cNvSpPr>
            <a:spLocks noGrp="1"/>
          </p:cNvSpPr>
          <p:nvPr>
            <p:ph type="body" sz="quarter" idx="22" hasCustomPrompt="1"/>
          </p:nvPr>
        </p:nvSpPr>
        <p:spPr>
          <a:xfrm>
            <a:off x="612776" y="936000"/>
            <a:ext cx="3849158" cy="703262"/>
          </a:xfrm>
        </p:spPr>
        <p:txBody>
          <a:bodyPr/>
          <a:lstStyle>
            <a:lvl1pPr>
              <a:lnSpc>
                <a:spcPts val="1900"/>
              </a:lnSpc>
              <a:defRPr sz="1600" cap="none" spc="200" baseline="0">
                <a:solidFill>
                  <a:schemeClr val="tx2"/>
                </a:solidFill>
              </a:defRPr>
            </a:lvl1pPr>
            <a:lvl2pPr>
              <a:defRPr>
                <a:solidFill>
                  <a:schemeClr val="bg1"/>
                </a:solidFill>
              </a:defRPr>
            </a:lvl2pPr>
          </a:lstStyle>
          <a:p>
            <a:pPr lvl="0"/>
            <a:r>
              <a:rPr lang="en-US" dirty="0"/>
              <a:t>Click to add subheading here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48509760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B_Title_Sub_Table">
    <p:bg>
      <p:bgPr>
        <a:solidFill>
          <a:schemeClr val="bg1"/>
        </a:solidFill>
        <a:effectLst/>
      </p:bgPr>
    </p:bg>
    <p:spTree>
      <p:nvGrpSpPr>
        <p:cNvPr id="1" name=""/>
        <p:cNvGrpSpPr/>
        <p:nvPr/>
      </p:nvGrpSpPr>
      <p:grpSpPr>
        <a:xfrm>
          <a:off x="0" y="0"/>
          <a:ext cx="0" cy="0"/>
          <a:chOff x="0" y="0"/>
          <a:chExt cx="0" cy="0"/>
        </a:xfrm>
      </p:grpSpPr>
      <p:sp>
        <p:nvSpPr>
          <p:cNvPr id="3" name="Table Placeholder 2"/>
          <p:cNvSpPr>
            <a:spLocks noGrp="1"/>
          </p:cNvSpPr>
          <p:nvPr>
            <p:ph type="tbl" sz="quarter" idx="10"/>
          </p:nvPr>
        </p:nvSpPr>
        <p:spPr>
          <a:xfrm>
            <a:off x="612775" y="1831974"/>
            <a:ext cx="11018838" cy="3959225"/>
          </a:xfrm>
        </p:spPr>
        <p:txBody>
          <a:bodyPr/>
          <a:lstStyle/>
          <a:p>
            <a:endParaRPr lang="en-US" dirty="0"/>
          </a:p>
        </p:txBody>
      </p:sp>
      <p:sp>
        <p:nvSpPr>
          <p:cNvPr id="9" name="Text Placeholder 7"/>
          <p:cNvSpPr>
            <a:spLocks noGrp="1" noChangeAspect="1"/>
          </p:cNvSpPr>
          <p:nvPr>
            <p:ph type="body" sz="quarter" idx="11"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4" name="TextBox 13"/>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15" name="Straight Connector 14"/>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2" name="TextBox 21"/>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10" name="Straight Connector 9"/>
          <p:cNvCxnSpPr/>
          <p:nvPr userDrawn="1"/>
        </p:nvCxnSpPr>
        <p:spPr>
          <a:xfrm>
            <a:off x="612000" y="1524816"/>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1" name="Text Placeholder 2"/>
          <p:cNvSpPr>
            <a:spLocks noGrp="1"/>
          </p:cNvSpPr>
          <p:nvPr>
            <p:ph type="body" sz="quarter" idx="22" hasCustomPrompt="1"/>
          </p:nvPr>
        </p:nvSpPr>
        <p:spPr>
          <a:xfrm>
            <a:off x="612776" y="936000"/>
            <a:ext cx="3849158" cy="703262"/>
          </a:xfrm>
        </p:spPr>
        <p:txBody>
          <a:bodyPr/>
          <a:lstStyle>
            <a:lvl1pPr>
              <a:lnSpc>
                <a:spcPts val="1900"/>
              </a:lnSpc>
              <a:defRPr sz="1600" cap="none" spc="200" baseline="0">
                <a:solidFill>
                  <a:schemeClr val="tx2"/>
                </a:solidFill>
              </a:defRPr>
            </a:lvl1pPr>
          </a:lstStyle>
          <a:p>
            <a:pPr lvl="0"/>
            <a:r>
              <a:rPr lang="en-US" dirty="0"/>
              <a:t>Click to add subheading here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ext uri="{BB962C8B-B14F-4D97-AF65-F5344CB8AC3E}">
        <p14:creationId xmlns:p14="http://schemas.microsoft.com/office/powerpoint/2010/main" val="237103279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5C_Title_Sub_Chart">
    <p:bg>
      <p:bgPr>
        <a:solidFill>
          <a:schemeClr val="tx1">
            <a:lumMod val="50000"/>
          </a:schemeClr>
        </a:solidFill>
        <a:effectLst/>
      </p:bgPr>
    </p:bg>
    <p:spTree>
      <p:nvGrpSpPr>
        <p:cNvPr id="1" name=""/>
        <p:cNvGrpSpPr/>
        <p:nvPr/>
      </p:nvGrpSpPr>
      <p:grpSpPr>
        <a:xfrm>
          <a:off x="0" y="0"/>
          <a:ext cx="0" cy="0"/>
          <a:chOff x="0" y="0"/>
          <a:chExt cx="0" cy="0"/>
        </a:xfrm>
      </p:grpSpPr>
      <p:sp>
        <p:nvSpPr>
          <p:cNvPr id="4" name="Chart Placeholder 3"/>
          <p:cNvSpPr>
            <a:spLocks noGrp="1"/>
          </p:cNvSpPr>
          <p:nvPr>
            <p:ph type="chart" sz="quarter" idx="11"/>
          </p:nvPr>
        </p:nvSpPr>
        <p:spPr>
          <a:xfrm>
            <a:off x="612775" y="1831974"/>
            <a:ext cx="11018838" cy="3959225"/>
          </a:xfrm>
        </p:spPr>
        <p:txBody>
          <a:bodyPr/>
          <a:lstStyle>
            <a:lvl1pPr>
              <a:defRPr>
                <a:solidFill>
                  <a:srgbClr val="FFFEFE"/>
                </a:solidFill>
              </a:defRPr>
            </a:lvl1pPr>
          </a:lstStyle>
          <a:p>
            <a:endParaRPr lang="en-US" dirty="0"/>
          </a:p>
        </p:txBody>
      </p:sp>
      <p:sp>
        <p:nvSpPr>
          <p:cNvPr id="9"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bg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4" name="TextBox 13"/>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15" name="Straight Connector 14"/>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6" name="TextBox 15"/>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10" name="Straight Connector 9"/>
          <p:cNvCxnSpPr/>
          <p:nvPr userDrawn="1"/>
        </p:nvCxnSpPr>
        <p:spPr>
          <a:xfrm>
            <a:off x="612000" y="1524816"/>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1" name="Text Placeholder 2"/>
          <p:cNvSpPr>
            <a:spLocks noGrp="1"/>
          </p:cNvSpPr>
          <p:nvPr>
            <p:ph type="body" sz="quarter" idx="22" hasCustomPrompt="1"/>
          </p:nvPr>
        </p:nvSpPr>
        <p:spPr>
          <a:xfrm>
            <a:off x="612776" y="936000"/>
            <a:ext cx="3849158" cy="703262"/>
          </a:xfrm>
        </p:spPr>
        <p:txBody>
          <a:bodyPr/>
          <a:lstStyle>
            <a:lvl1pPr>
              <a:lnSpc>
                <a:spcPts val="1900"/>
              </a:lnSpc>
              <a:defRPr sz="1600" cap="none" spc="200" baseline="0">
                <a:solidFill>
                  <a:schemeClr val="tx2"/>
                </a:solidFill>
              </a:defRPr>
            </a:lvl1pPr>
            <a:lvl2pPr>
              <a:defRPr>
                <a:solidFill>
                  <a:schemeClr val="bg1"/>
                </a:solidFill>
              </a:defRPr>
            </a:lvl2pPr>
          </a:lstStyle>
          <a:p>
            <a:pPr lvl="0"/>
            <a:r>
              <a:rPr lang="en-US" dirty="0"/>
              <a:t>Click to add subheading here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312847173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5D_Title_Sub_Chart">
    <p:bg>
      <p:bgPr>
        <a:solidFill>
          <a:schemeClr val="bg1"/>
        </a:solidFill>
        <a:effectLst/>
      </p:bgPr>
    </p:bg>
    <p:spTree>
      <p:nvGrpSpPr>
        <p:cNvPr id="1" name=""/>
        <p:cNvGrpSpPr/>
        <p:nvPr/>
      </p:nvGrpSpPr>
      <p:grpSpPr>
        <a:xfrm>
          <a:off x="0" y="0"/>
          <a:ext cx="0" cy="0"/>
          <a:chOff x="0" y="0"/>
          <a:chExt cx="0" cy="0"/>
        </a:xfrm>
      </p:grpSpPr>
      <p:sp>
        <p:nvSpPr>
          <p:cNvPr id="10" name="Freeform 9"/>
          <p:cNvSpPr/>
          <p:nvPr userDrawn="1"/>
        </p:nvSpPr>
        <p:spPr>
          <a:xfrm>
            <a:off x="-21771" y="-21063"/>
            <a:ext cx="4916377" cy="4893510"/>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 name="connsiteX0" fmla="*/ 14688362 w 14688362"/>
              <a:gd name="connsiteY0" fmla="*/ 14720 h 8229600"/>
              <a:gd name="connsiteX1" fmla="*/ 3781888 w 14688362"/>
              <a:gd name="connsiteY1" fmla="*/ 8229600 h 8229600"/>
              <a:gd name="connsiteX2" fmla="*/ 0 w 14688362"/>
              <a:gd name="connsiteY2" fmla="*/ 8229600 h 8229600"/>
              <a:gd name="connsiteX3" fmla="*/ 0 w 14688362"/>
              <a:gd name="connsiteY3" fmla="*/ 0 h 8229600"/>
              <a:gd name="connsiteX4" fmla="*/ 14688362 w 14688362"/>
              <a:gd name="connsiteY4" fmla="*/ 14720 h 8229600"/>
              <a:gd name="connsiteX0" fmla="*/ 14688362 w 14688362"/>
              <a:gd name="connsiteY0" fmla="*/ 14720 h 8253197"/>
              <a:gd name="connsiteX1" fmla="*/ 7923236 w 14688362"/>
              <a:gd name="connsiteY1" fmla="*/ 8253197 h 8253197"/>
              <a:gd name="connsiteX2" fmla="*/ 0 w 14688362"/>
              <a:gd name="connsiteY2" fmla="*/ 8229600 h 8253197"/>
              <a:gd name="connsiteX3" fmla="*/ 0 w 14688362"/>
              <a:gd name="connsiteY3" fmla="*/ 0 h 8253197"/>
              <a:gd name="connsiteX4" fmla="*/ 14688362 w 14688362"/>
              <a:gd name="connsiteY4" fmla="*/ 14720 h 8253197"/>
              <a:gd name="connsiteX0" fmla="*/ 14717456 w 14717456"/>
              <a:gd name="connsiteY0" fmla="*/ 14720 h 8253197"/>
              <a:gd name="connsiteX1" fmla="*/ 0 w 14717456"/>
              <a:gd name="connsiteY1" fmla="*/ 8253197 h 8253197"/>
              <a:gd name="connsiteX2" fmla="*/ 29094 w 14717456"/>
              <a:gd name="connsiteY2" fmla="*/ 8229600 h 8253197"/>
              <a:gd name="connsiteX3" fmla="*/ 29094 w 14717456"/>
              <a:gd name="connsiteY3" fmla="*/ 0 h 8253197"/>
              <a:gd name="connsiteX4" fmla="*/ 14717456 w 14717456"/>
              <a:gd name="connsiteY4" fmla="*/ 14720 h 8253197"/>
              <a:gd name="connsiteX0" fmla="*/ 7355061 w 7355061"/>
              <a:gd name="connsiteY0" fmla="*/ 2921 h 8253197"/>
              <a:gd name="connsiteX1" fmla="*/ 0 w 7355061"/>
              <a:gd name="connsiteY1" fmla="*/ 8253197 h 8253197"/>
              <a:gd name="connsiteX2" fmla="*/ 29094 w 7355061"/>
              <a:gd name="connsiteY2" fmla="*/ 8229600 h 8253197"/>
              <a:gd name="connsiteX3" fmla="*/ 29094 w 7355061"/>
              <a:gd name="connsiteY3" fmla="*/ 0 h 8253197"/>
              <a:gd name="connsiteX4" fmla="*/ 7355061 w 7355061"/>
              <a:gd name="connsiteY4" fmla="*/ 2921 h 8253197"/>
              <a:gd name="connsiteX0" fmla="*/ 8291763 w 8291763"/>
              <a:gd name="connsiteY0" fmla="*/ 2921 h 8253197"/>
              <a:gd name="connsiteX1" fmla="*/ 0 w 8291763"/>
              <a:gd name="connsiteY1" fmla="*/ 8253197 h 8253197"/>
              <a:gd name="connsiteX2" fmla="*/ 29094 w 8291763"/>
              <a:gd name="connsiteY2" fmla="*/ 8229600 h 8253197"/>
              <a:gd name="connsiteX3" fmla="*/ 29094 w 8291763"/>
              <a:gd name="connsiteY3" fmla="*/ 0 h 8253197"/>
              <a:gd name="connsiteX4" fmla="*/ 8291763 w 8291763"/>
              <a:gd name="connsiteY4" fmla="*/ 2921 h 8253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763" h="8253197">
                <a:moveTo>
                  <a:pt x="8291763" y="2921"/>
                </a:moveTo>
                <a:lnTo>
                  <a:pt x="0" y="8253197"/>
                </a:lnTo>
                <a:lnTo>
                  <a:pt x="29094" y="8229600"/>
                </a:lnTo>
                <a:lnTo>
                  <a:pt x="29094" y="0"/>
                </a:lnTo>
                <a:lnTo>
                  <a:pt x="8291763" y="2921"/>
                </a:lnTo>
                <a:close/>
              </a:path>
            </a:pathLst>
          </a:custGeom>
          <a:solidFill>
            <a:schemeClr val="tx1">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r>
              <a:rPr lang="en-US" sz="2000"/>
              <a:t> </a:t>
            </a:r>
            <a:endParaRPr lang="en-US" sz="2000" dirty="0"/>
          </a:p>
        </p:txBody>
      </p:sp>
      <p:sp>
        <p:nvSpPr>
          <p:cNvPr id="4" name="Chart Placeholder 3"/>
          <p:cNvSpPr>
            <a:spLocks noGrp="1"/>
          </p:cNvSpPr>
          <p:nvPr>
            <p:ph type="chart" sz="quarter" idx="11"/>
          </p:nvPr>
        </p:nvSpPr>
        <p:spPr>
          <a:xfrm>
            <a:off x="612775" y="1831974"/>
            <a:ext cx="11018838" cy="3959225"/>
          </a:xfrm>
        </p:spPr>
        <p:txBody>
          <a:bodyPr/>
          <a:lstStyle/>
          <a:p>
            <a:endParaRPr lang="en-US"/>
          </a:p>
        </p:txBody>
      </p:sp>
      <p:sp>
        <p:nvSpPr>
          <p:cNvPr id="9"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5" name="TextBox 14"/>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16" name="Straight Connector 15"/>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3" name="TextBox 22"/>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11" name="Straight Connector 10"/>
          <p:cNvCxnSpPr/>
          <p:nvPr userDrawn="1"/>
        </p:nvCxnSpPr>
        <p:spPr>
          <a:xfrm>
            <a:off x="612000" y="1524816"/>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2" name="Text Placeholder 2"/>
          <p:cNvSpPr>
            <a:spLocks noGrp="1"/>
          </p:cNvSpPr>
          <p:nvPr>
            <p:ph type="body" sz="quarter" idx="22" hasCustomPrompt="1"/>
          </p:nvPr>
        </p:nvSpPr>
        <p:spPr>
          <a:xfrm>
            <a:off x="612776" y="936000"/>
            <a:ext cx="3849158" cy="703262"/>
          </a:xfrm>
        </p:spPr>
        <p:txBody>
          <a:bodyPr/>
          <a:lstStyle>
            <a:lvl1pPr>
              <a:lnSpc>
                <a:spcPts val="1900"/>
              </a:lnSpc>
              <a:defRPr sz="1600" cap="none" spc="200" baseline="0">
                <a:solidFill>
                  <a:schemeClr val="tx2"/>
                </a:solidFill>
              </a:defRPr>
            </a:lvl1pPr>
          </a:lstStyle>
          <a:p>
            <a:pPr lvl="0"/>
            <a:r>
              <a:rPr lang="en-US" dirty="0"/>
              <a:t>Click to add subheading here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ext uri="{BB962C8B-B14F-4D97-AF65-F5344CB8AC3E}">
        <p14:creationId xmlns:p14="http://schemas.microsoft.com/office/powerpoint/2010/main" val="343174854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5E_Title_Sub_Content_Chart">
    <p:bg>
      <p:bgPr>
        <a:solidFill>
          <a:schemeClr val="tx1">
            <a:lumMod val="50000"/>
          </a:schemeClr>
        </a:solidFill>
        <a:effectLst/>
      </p:bgPr>
    </p:bg>
    <p:spTree>
      <p:nvGrpSpPr>
        <p:cNvPr id="1" name=""/>
        <p:cNvGrpSpPr/>
        <p:nvPr/>
      </p:nvGrpSpPr>
      <p:grpSpPr>
        <a:xfrm>
          <a:off x="0" y="0"/>
          <a:ext cx="0" cy="0"/>
          <a:chOff x="0" y="0"/>
          <a:chExt cx="0" cy="0"/>
        </a:xfrm>
      </p:grpSpPr>
      <p:sp>
        <p:nvSpPr>
          <p:cNvPr id="4" name="Chart Placeholder 3"/>
          <p:cNvSpPr>
            <a:spLocks noGrp="1"/>
          </p:cNvSpPr>
          <p:nvPr>
            <p:ph type="chart" sz="quarter" idx="11"/>
          </p:nvPr>
        </p:nvSpPr>
        <p:spPr>
          <a:xfrm>
            <a:off x="4571999" y="1831975"/>
            <a:ext cx="7059613" cy="3620558"/>
          </a:xfrm>
        </p:spPr>
        <p:txBody>
          <a:bodyPr/>
          <a:lstStyle/>
          <a:p>
            <a:endParaRPr lang="en-US"/>
          </a:p>
        </p:txBody>
      </p:sp>
      <p:sp>
        <p:nvSpPr>
          <p:cNvPr id="3" name="Text Placeholder 2"/>
          <p:cNvSpPr>
            <a:spLocks noGrp="1"/>
          </p:cNvSpPr>
          <p:nvPr>
            <p:ph type="body" sz="quarter" idx="12" hasCustomPrompt="1"/>
          </p:nvPr>
        </p:nvSpPr>
        <p:spPr>
          <a:xfrm>
            <a:off x="612776" y="1831975"/>
            <a:ext cx="2198158" cy="3620557"/>
          </a:xfrm>
        </p:spPr>
        <p:txBody>
          <a:bodyPr anchor="ctr"/>
          <a:lstStyle>
            <a:lvl1pPr>
              <a:lnSpc>
                <a:spcPts val="1800"/>
              </a:lnSpc>
              <a:defRPr sz="1300">
                <a:solidFill>
                  <a:schemeClr val="bg1"/>
                </a:solidFill>
              </a:defRPr>
            </a:lvl1pPr>
            <a:lvl2pPr>
              <a:lnSpc>
                <a:spcPts val="1800"/>
              </a:lnSpc>
              <a:defRPr sz="1300">
                <a:solidFill>
                  <a:schemeClr val="bg1"/>
                </a:solidFill>
              </a:defRPr>
            </a:lvl2pPr>
            <a:lvl3pPr>
              <a:lnSpc>
                <a:spcPts val="1800"/>
              </a:lnSpc>
              <a:defRPr sz="1300">
                <a:solidFill>
                  <a:schemeClr val="bg1"/>
                </a:solidFill>
              </a:defRPr>
            </a:lvl3pPr>
            <a:lvl4pPr>
              <a:lnSpc>
                <a:spcPts val="1800"/>
              </a:lnSpc>
              <a:defRPr sz="1300">
                <a:solidFill>
                  <a:schemeClr val="bg1"/>
                </a:solidFill>
              </a:defRPr>
            </a:lvl4pPr>
            <a:lvl5pPr>
              <a:lnSpc>
                <a:spcPts val="1800"/>
              </a:lnSpc>
              <a:defRPr sz="1300">
                <a:solidFill>
                  <a:schemeClr val="bg1"/>
                </a:solidFill>
              </a:defRPr>
            </a:lvl5pPr>
          </a:lstStyle>
          <a:p>
            <a:pPr lvl="0"/>
            <a:r>
              <a:rPr lang="en-US" dirty="0"/>
              <a:t>Click to edit text</a:t>
            </a:r>
          </a:p>
        </p:txBody>
      </p:sp>
      <p:sp>
        <p:nvSpPr>
          <p:cNvPr id="10"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bg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5" name="TextBox 14"/>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16" name="Straight Connector 15"/>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7" name="TextBox 16"/>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11" name="Straight Connector 10"/>
          <p:cNvCxnSpPr/>
          <p:nvPr userDrawn="1"/>
        </p:nvCxnSpPr>
        <p:spPr>
          <a:xfrm>
            <a:off x="612000" y="1524816"/>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2" name="Text Placeholder 2"/>
          <p:cNvSpPr>
            <a:spLocks noGrp="1"/>
          </p:cNvSpPr>
          <p:nvPr>
            <p:ph type="body" sz="quarter" idx="22" hasCustomPrompt="1"/>
          </p:nvPr>
        </p:nvSpPr>
        <p:spPr>
          <a:xfrm>
            <a:off x="612776" y="936000"/>
            <a:ext cx="3849158" cy="703262"/>
          </a:xfrm>
        </p:spPr>
        <p:txBody>
          <a:bodyPr/>
          <a:lstStyle>
            <a:lvl1pPr>
              <a:lnSpc>
                <a:spcPts val="1900"/>
              </a:lnSpc>
              <a:defRPr sz="1600" cap="none" spc="200" baseline="0">
                <a:solidFill>
                  <a:schemeClr val="tx2"/>
                </a:solidFill>
              </a:defRPr>
            </a:lvl1pPr>
            <a:lvl2pPr>
              <a:defRPr>
                <a:solidFill>
                  <a:schemeClr val="bg1"/>
                </a:solidFill>
              </a:defRPr>
            </a:lvl2pPr>
          </a:lstStyle>
          <a:p>
            <a:pPr lvl="0"/>
            <a:r>
              <a:rPr lang="en-US" dirty="0"/>
              <a:t>Click to add subheading here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142027714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5F_Title_Sub_Content_Chart">
    <p:bg>
      <p:bgPr>
        <a:solidFill>
          <a:schemeClr val="bg1"/>
        </a:solidFill>
        <a:effectLst/>
      </p:bgPr>
    </p:bg>
    <p:spTree>
      <p:nvGrpSpPr>
        <p:cNvPr id="1" name=""/>
        <p:cNvGrpSpPr/>
        <p:nvPr/>
      </p:nvGrpSpPr>
      <p:grpSpPr>
        <a:xfrm>
          <a:off x="0" y="0"/>
          <a:ext cx="0" cy="0"/>
          <a:chOff x="0" y="0"/>
          <a:chExt cx="0" cy="0"/>
        </a:xfrm>
      </p:grpSpPr>
      <p:sp>
        <p:nvSpPr>
          <p:cNvPr id="11" name="Freeform 10"/>
          <p:cNvSpPr/>
          <p:nvPr userDrawn="1"/>
        </p:nvSpPr>
        <p:spPr>
          <a:xfrm>
            <a:off x="-21771" y="-21063"/>
            <a:ext cx="4916377" cy="4893510"/>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 name="connsiteX0" fmla="*/ 14688362 w 14688362"/>
              <a:gd name="connsiteY0" fmla="*/ 14720 h 8229600"/>
              <a:gd name="connsiteX1" fmla="*/ 3781888 w 14688362"/>
              <a:gd name="connsiteY1" fmla="*/ 8229600 h 8229600"/>
              <a:gd name="connsiteX2" fmla="*/ 0 w 14688362"/>
              <a:gd name="connsiteY2" fmla="*/ 8229600 h 8229600"/>
              <a:gd name="connsiteX3" fmla="*/ 0 w 14688362"/>
              <a:gd name="connsiteY3" fmla="*/ 0 h 8229600"/>
              <a:gd name="connsiteX4" fmla="*/ 14688362 w 14688362"/>
              <a:gd name="connsiteY4" fmla="*/ 14720 h 8229600"/>
              <a:gd name="connsiteX0" fmla="*/ 14688362 w 14688362"/>
              <a:gd name="connsiteY0" fmla="*/ 14720 h 8253197"/>
              <a:gd name="connsiteX1" fmla="*/ 7923236 w 14688362"/>
              <a:gd name="connsiteY1" fmla="*/ 8253197 h 8253197"/>
              <a:gd name="connsiteX2" fmla="*/ 0 w 14688362"/>
              <a:gd name="connsiteY2" fmla="*/ 8229600 h 8253197"/>
              <a:gd name="connsiteX3" fmla="*/ 0 w 14688362"/>
              <a:gd name="connsiteY3" fmla="*/ 0 h 8253197"/>
              <a:gd name="connsiteX4" fmla="*/ 14688362 w 14688362"/>
              <a:gd name="connsiteY4" fmla="*/ 14720 h 8253197"/>
              <a:gd name="connsiteX0" fmla="*/ 14717456 w 14717456"/>
              <a:gd name="connsiteY0" fmla="*/ 14720 h 8253197"/>
              <a:gd name="connsiteX1" fmla="*/ 0 w 14717456"/>
              <a:gd name="connsiteY1" fmla="*/ 8253197 h 8253197"/>
              <a:gd name="connsiteX2" fmla="*/ 29094 w 14717456"/>
              <a:gd name="connsiteY2" fmla="*/ 8229600 h 8253197"/>
              <a:gd name="connsiteX3" fmla="*/ 29094 w 14717456"/>
              <a:gd name="connsiteY3" fmla="*/ 0 h 8253197"/>
              <a:gd name="connsiteX4" fmla="*/ 14717456 w 14717456"/>
              <a:gd name="connsiteY4" fmla="*/ 14720 h 8253197"/>
              <a:gd name="connsiteX0" fmla="*/ 7355061 w 7355061"/>
              <a:gd name="connsiteY0" fmla="*/ 2921 h 8253197"/>
              <a:gd name="connsiteX1" fmla="*/ 0 w 7355061"/>
              <a:gd name="connsiteY1" fmla="*/ 8253197 h 8253197"/>
              <a:gd name="connsiteX2" fmla="*/ 29094 w 7355061"/>
              <a:gd name="connsiteY2" fmla="*/ 8229600 h 8253197"/>
              <a:gd name="connsiteX3" fmla="*/ 29094 w 7355061"/>
              <a:gd name="connsiteY3" fmla="*/ 0 h 8253197"/>
              <a:gd name="connsiteX4" fmla="*/ 7355061 w 7355061"/>
              <a:gd name="connsiteY4" fmla="*/ 2921 h 8253197"/>
              <a:gd name="connsiteX0" fmla="*/ 8291763 w 8291763"/>
              <a:gd name="connsiteY0" fmla="*/ 2921 h 8253197"/>
              <a:gd name="connsiteX1" fmla="*/ 0 w 8291763"/>
              <a:gd name="connsiteY1" fmla="*/ 8253197 h 8253197"/>
              <a:gd name="connsiteX2" fmla="*/ 29094 w 8291763"/>
              <a:gd name="connsiteY2" fmla="*/ 8229600 h 8253197"/>
              <a:gd name="connsiteX3" fmla="*/ 29094 w 8291763"/>
              <a:gd name="connsiteY3" fmla="*/ 0 h 8253197"/>
              <a:gd name="connsiteX4" fmla="*/ 8291763 w 8291763"/>
              <a:gd name="connsiteY4" fmla="*/ 2921 h 8253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763" h="8253197">
                <a:moveTo>
                  <a:pt x="8291763" y="2921"/>
                </a:moveTo>
                <a:lnTo>
                  <a:pt x="0" y="8253197"/>
                </a:lnTo>
                <a:lnTo>
                  <a:pt x="29094" y="8229600"/>
                </a:lnTo>
                <a:lnTo>
                  <a:pt x="29094" y="0"/>
                </a:lnTo>
                <a:lnTo>
                  <a:pt x="8291763" y="2921"/>
                </a:lnTo>
                <a:close/>
              </a:path>
            </a:pathLst>
          </a:custGeom>
          <a:solidFill>
            <a:schemeClr val="tx1">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r>
              <a:rPr lang="en-US" sz="2000"/>
              <a:t> </a:t>
            </a:r>
            <a:endParaRPr lang="en-US" sz="2000" dirty="0"/>
          </a:p>
        </p:txBody>
      </p:sp>
      <p:sp>
        <p:nvSpPr>
          <p:cNvPr id="4" name="Chart Placeholder 3"/>
          <p:cNvSpPr>
            <a:spLocks noGrp="1"/>
          </p:cNvSpPr>
          <p:nvPr>
            <p:ph type="chart" sz="quarter" idx="11"/>
          </p:nvPr>
        </p:nvSpPr>
        <p:spPr>
          <a:xfrm>
            <a:off x="4571999" y="1831975"/>
            <a:ext cx="7059613" cy="3620558"/>
          </a:xfrm>
        </p:spPr>
        <p:txBody>
          <a:bodyPr/>
          <a:lstStyle/>
          <a:p>
            <a:endParaRPr lang="en-US"/>
          </a:p>
        </p:txBody>
      </p:sp>
      <p:sp>
        <p:nvSpPr>
          <p:cNvPr id="3" name="Text Placeholder 2"/>
          <p:cNvSpPr>
            <a:spLocks noGrp="1"/>
          </p:cNvSpPr>
          <p:nvPr>
            <p:ph type="body" sz="quarter" idx="12" hasCustomPrompt="1"/>
          </p:nvPr>
        </p:nvSpPr>
        <p:spPr>
          <a:xfrm>
            <a:off x="612776" y="1831975"/>
            <a:ext cx="2198158" cy="3620557"/>
          </a:xfrm>
        </p:spPr>
        <p:txBody>
          <a:bodyPr anchor="ctr"/>
          <a:lstStyle>
            <a:lvl1pPr>
              <a:lnSpc>
                <a:spcPts val="1800"/>
              </a:lnSpc>
              <a:defRPr sz="1300">
                <a:solidFill>
                  <a:schemeClr val="tx1"/>
                </a:solidFill>
              </a:defRPr>
            </a:lvl1pPr>
            <a:lvl2pPr>
              <a:lnSpc>
                <a:spcPts val="1800"/>
              </a:lnSpc>
              <a:defRPr sz="1300">
                <a:solidFill>
                  <a:schemeClr val="tx1"/>
                </a:solidFill>
              </a:defRPr>
            </a:lvl2pPr>
            <a:lvl3pPr>
              <a:lnSpc>
                <a:spcPts val="1800"/>
              </a:lnSpc>
              <a:defRPr sz="1300">
                <a:solidFill>
                  <a:schemeClr val="tx1"/>
                </a:solidFill>
              </a:defRPr>
            </a:lvl3pPr>
            <a:lvl4pPr>
              <a:lnSpc>
                <a:spcPts val="1800"/>
              </a:lnSpc>
              <a:defRPr sz="1300">
                <a:solidFill>
                  <a:schemeClr val="tx1"/>
                </a:solidFill>
              </a:defRPr>
            </a:lvl4pPr>
            <a:lvl5pPr>
              <a:lnSpc>
                <a:spcPts val="1800"/>
              </a:lnSpc>
              <a:defRPr sz="1300">
                <a:solidFill>
                  <a:schemeClr val="tx1"/>
                </a:solidFill>
              </a:defRPr>
            </a:lvl5pPr>
          </a:lstStyle>
          <a:p>
            <a:pPr lvl="0"/>
            <a:r>
              <a:rPr lang="en-US" dirty="0"/>
              <a:t>Click to edit text</a:t>
            </a:r>
          </a:p>
        </p:txBody>
      </p:sp>
      <p:sp>
        <p:nvSpPr>
          <p:cNvPr id="10"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9" name="TextBox 18"/>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20" name="Straight Connector 19"/>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2" name="TextBox 21"/>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12" name="Straight Connector 11"/>
          <p:cNvCxnSpPr/>
          <p:nvPr userDrawn="1"/>
        </p:nvCxnSpPr>
        <p:spPr>
          <a:xfrm>
            <a:off x="612000" y="1524816"/>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3" name="Text Placeholder 2"/>
          <p:cNvSpPr>
            <a:spLocks noGrp="1"/>
          </p:cNvSpPr>
          <p:nvPr>
            <p:ph type="body" sz="quarter" idx="22" hasCustomPrompt="1"/>
          </p:nvPr>
        </p:nvSpPr>
        <p:spPr>
          <a:xfrm>
            <a:off x="612776" y="936000"/>
            <a:ext cx="3849158" cy="703262"/>
          </a:xfrm>
        </p:spPr>
        <p:txBody>
          <a:bodyPr/>
          <a:lstStyle>
            <a:lvl1pPr>
              <a:lnSpc>
                <a:spcPts val="1900"/>
              </a:lnSpc>
              <a:defRPr sz="1600" cap="none" spc="200" baseline="0">
                <a:solidFill>
                  <a:schemeClr val="tx2"/>
                </a:solidFill>
              </a:defRPr>
            </a:lvl1pPr>
          </a:lstStyle>
          <a:p>
            <a:pPr lvl="0"/>
            <a:r>
              <a:rPr lang="en-US" dirty="0"/>
              <a:t>Click to add subheading here</a:t>
            </a:r>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ext uri="{BB962C8B-B14F-4D97-AF65-F5344CB8AC3E}">
        <p14:creationId xmlns:p14="http://schemas.microsoft.com/office/powerpoint/2010/main" val="35890814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5G_Title_Sub_Content 3 column">
    <p:bg>
      <p:bgPr>
        <a:solidFill>
          <a:schemeClr val="tx1">
            <a:lumMod val="50000"/>
          </a:schemeClr>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612387" y="2286000"/>
            <a:ext cx="3495600" cy="1176338"/>
          </a:xfrm>
        </p:spPr>
        <p:txBody>
          <a:bodyPr/>
          <a:lstStyle>
            <a:lvl1pPr>
              <a:defRPr>
                <a:solidFill>
                  <a:srgbClr val="FFFEFE"/>
                </a:solidFill>
              </a:defRPr>
            </a:lvl1pPr>
          </a:lstStyle>
          <a:p>
            <a:endParaRPr lang="en-US" dirty="0"/>
          </a:p>
        </p:txBody>
      </p:sp>
      <p:sp>
        <p:nvSpPr>
          <p:cNvPr id="15" name="Picture Placeholder 2"/>
          <p:cNvSpPr>
            <a:spLocks noGrp="1"/>
          </p:cNvSpPr>
          <p:nvPr>
            <p:ph type="pic" sz="quarter" idx="12"/>
          </p:nvPr>
        </p:nvSpPr>
        <p:spPr>
          <a:xfrm>
            <a:off x="4348200" y="2286000"/>
            <a:ext cx="3495600" cy="1176338"/>
          </a:xfrm>
        </p:spPr>
        <p:txBody>
          <a:bodyPr/>
          <a:lstStyle>
            <a:lvl1pPr>
              <a:defRPr>
                <a:solidFill>
                  <a:srgbClr val="FFFEFE"/>
                </a:solidFill>
              </a:defRPr>
            </a:lvl1pPr>
          </a:lstStyle>
          <a:p>
            <a:endParaRPr lang="en-US" dirty="0"/>
          </a:p>
        </p:txBody>
      </p:sp>
      <p:sp>
        <p:nvSpPr>
          <p:cNvPr id="16" name="Picture Placeholder 2"/>
          <p:cNvSpPr>
            <a:spLocks noGrp="1"/>
          </p:cNvSpPr>
          <p:nvPr>
            <p:ph type="pic" sz="quarter" idx="13"/>
          </p:nvPr>
        </p:nvSpPr>
        <p:spPr>
          <a:xfrm>
            <a:off x="8084013" y="2286000"/>
            <a:ext cx="3495600" cy="1176338"/>
          </a:xfrm>
        </p:spPr>
        <p:txBody>
          <a:bodyPr/>
          <a:lstStyle>
            <a:lvl1pPr>
              <a:defRPr>
                <a:solidFill>
                  <a:srgbClr val="FFFEFE"/>
                </a:solidFill>
              </a:defRPr>
            </a:lvl1pPr>
          </a:lstStyle>
          <a:p>
            <a:endParaRPr lang="en-US" dirty="0"/>
          </a:p>
        </p:txBody>
      </p:sp>
      <p:sp>
        <p:nvSpPr>
          <p:cNvPr id="4" name="Content Placeholder 3"/>
          <p:cNvSpPr>
            <a:spLocks noGrp="1"/>
          </p:cNvSpPr>
          <p:nvPr>
            <p:ph sz="quarter" idx="14" hasCustomPrompt="1"/>
          </p:nvPr>
        </p:nvSpPr>
        <p:spPr>
          <a:xfrm>
            <a:off x="612775" y="3600450"/>
            <a:ext cx="3495675" cy="2110675"/>
          </a:xfrm>
        </p:spPr>
        <p:txBody>
          <a:bodyPr/>
          <a:lstStyle>
            <a:lvl1pPr algn="ctr">
              <a:defRPr sz="1300">
                <a:solidFill>
                  <a:schemeClr val="bg1"/>
                </a:solidFill>
                <a:latin typeface="Arial" charset="0"/>
                <a:ea typeface="Arial" charset="0"/>
                <a:cs typeface="Arial" charset="0"/>
              </a:defRPr>
            </a:lvl1pPr>
            <a:lvl2pPr algn="ctr">
              <a:defRPr sz="1300">
                <a:solidFill>
                  <a:schemeClr val="bg1"/>
                </a:solidFill>
              </a:defRPr>
            </a:lvl2pPr>
            <a:lvl3pPr algn="ctr">
              <a:defRPr sz="1300">
                <a:solidFill>
                  <a:schemeClr val="bg1"/>
                </a:solidFill>
              </a:defRPr>
            </a:lvl3pPr>
            <a:lvl4pPr algn="ctr">
              <a:defRPr sz="1300">
                <a:solidFill>
                  <a:schemeClr val="bg1"/>
                </a:solidFill>
              </a:defRPr>
            </a:lvl4pPr>
            <a:lvl5pPr algn="ctr">
              <a:defRPr sz="1300">
                <a:solidFill>
                  <a:schemeClr val="bg1"/>
                </a:solidFill>
              </a:defRPr>
            </a:lvl5pPr>
          </a:lstStyle>
          <a:p>
            <a:pPr lvl="0"/>
            <a:r>
              <a:rPr lang="en-US" dirty="0"/>
              <a:t>Click to add content</a:t>
            </a:r>
          </a:p>
        </p:txBody>
      </p:sp>
      <p:sp>
        <p:nvSpPr>
          <p:cNvPr id="17" name="Content Placeholder 3"/>
          <p:cNvSpPr>
            <a:spLocks noGrp="1"/>
          </p:cNvSpPr>
          <p:nvPr>
            <p:ph sz="quarter" idx="15" hasCustomPrompt="1"/>
          </p:nvPr>
        </p:nvSpPr>
        <p:spPr>
          <a:xfrm>
            <a:off x="4348125" y="3600450"/>
            <a:ext cx="3495675" cy="2110675"/>
          </a:xfrm>
        </p:spPr>
        <p:txBody>
          <a:bodyPr/>
          <a:lstStyle>
            <a:lvl1pPr algn="ctr">
              <a:defRPr sz="1300">
                <a:solidFill>
                  <a:schemeClr val="bg1"/>
                </a:solidFill>
                <a:latin typeface="Arial" charset="0"/>
                <a:ea typeface="Arial" charset="0"/>
                <a:cs typeface="Arial" charset="0"/>
              </a:defRPr>
            </a:lvl1pPr>
            <a:lvl2pPr algn="ctr">
              <a:defRPr sz="1300">
                <a:solidFill>
                  <a:schemeClr val="bg1"/>
                </a:solidFill>
              </a:defRPr>
            </a:lvl2pPr>
            <a:lvl3pPr algn="ctr">
              <a:defRPr sz="1300">
                <a:solidFill>
                  <a:schemeClr val="bg1"/>
                </a:solidFill>
              </a:defRPr>
            </a:lvl3pPr>
            <a:lvl4pPr algn="ctr">
              <a:defRPr sz="1300">
                <a:solidFill>
                  <a:schemeClr val="bg1"/>
                </a:solidFill>
              </a:defRPr>
            </a:lvl4pPr>
            <a:lvl5pPr algn="ctr">
              <a:defRPr sz="1300">
                <a:solidFill>
                  <a:schemeClr val="bg1"/>
                </a:solidFill>
              </a:defRPr>
            </a:lvl5pPr>
          </a:lstStyle>
          <a:p>
            <a:pPr lvl="0"/>
            <a:r>
              <a:rPr lang="en-US" dirty="0"/>
              <a:t>Click to add content</a:t>
            </a:r>
          </a:p>
        </p:txBody>
      </p:sp>
      <p:sp>
        <p:nvSpPr>
          <p:cNvPr id="18" name="Content Placeholder 3"/>
          <p:cNvSpPr>
            <a:spLocks noGrp="1"/>
          </p:cNvSpPr>
          <p:nvPr>
            <p:ph sz="quarter" idx="16" hasCustomPrompt="1"/>
          </p:nvPr>
        </p:nvSpPr>
        <p:spPr>
          <a:xfrm>
            <a:off x="8084013" y="3600450"/>
            <a:ext cx="3495675" cy="2110675"/>
          </a:xfrm>
        </p:spPr>
        <p:txBody>
          <a:bodyPr/>
          <a:lstStyle>
            <a:lvl1pPr algn="ctr">
              <a:defRPr sz="1300">
                <a:solidFill>
                  <a:schemeClr val="bg1"/>
                </a:solidFill>
                <a:latin typeface="Arial" charset="0"/>
                <a:ea typeface="Arial" charset="0"/>
                <a:cs typeface="Arial" charset="0"/>
              </a:defRPr>
            </a:lvl1pPr>
            <a:lvl2pPr algn="ctr">
              <a:defRPr sz="1300">
                <a:solidFill>
                  <a:schemeClr val="bg1"/>
                </a:solidFill>
              </a:defRPr>
            </a:lvl2pPr>
            <a:lvl3pPr algn="ctr">
              <a:defRPr sz="1300">
                <a:solidFill>
                  <a:schemeClr val="bg1"/>
                </a:solidFill>
              </a:defRPr>
            </a:lvl3pPr>
            <a:lvl4pPr algn="ctr">
              <a:defRPr sz="1300">
                <a:solidFill>
                  <a:schemeClr val="bg1"/>
                </a:solidFill>
              </a:defRPr>
            </a:lvl4pPr>
            <a:lvl5pPr algn="ctr">
              <a:defRPr sz="1300">
                <a:solidFill>
                  <a:schemeClr val="bg1"/>
                </a:solidFill>
              </a:defRPr>
            </a:lvl5pPr>
          </a:lstStyle>
          <a:p>
            <a:pPr lvl="0"/>
            <a:r>
              <a:rPr lang="en-US" dirty="0"/>
              <a:t>Click to add content</a:t>
            </a:r>
          </a:p>
        </p:txBody>
      </p:sp>
      <p:sp>
        <p:nvSpPr>
          <p:cNvPr id="14"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bg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28" name="TextBox 27"/>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9" name="Straight Connector 28"/>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30" name="TextBox 29"/>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19" name="Straight Connector 18"/>
          <p:cNvCxnSpPr/>
          <p:nvPr userDrawn="1"/>
        </p:nvCxnSpPr>
        <p:spPr>
          <a:xfrm>
            <a:off x="612000" y="1524816"/>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0" name="Text Placeholder 2"/>
          <p:cNvSpPr>
            <a:spLocks noGrp="1"/>
          </p:cNvSpPr>
          <p:nvPr>
            <p:ph type="body" sz="quarter" idx="22" hasCustomPrompt="1"/>
          </p:nvPr>
        </p:nvSpPr>
        <p:spPr>
          <a:xfrm>
            <a:off x="612776" y="936000"/>
            <a:ext cx="3849158" cy="703262"/>
          </a:xfrm>
        </p:spPr>
        <p:txBody>
          <a:bodyPr/>
          <a:lstStyle>
            <a:lvl1pPr>
              <a:lnSpc>
                <a:spcPts val="1900"/>
              </a:lnSpc>
              <a:defRPr sz="1600" cap="none" spc="200" baseline="0">
                <a:solidFill>
                  <a:schemeClr val="tx2"/>
                </a:solidFill>
              </a:defRPr>
            </a:lvl1pPr>
            <a:lvl2pPr>
              <a:defRPr>
                <a:solidFill>
                  <a:schemeClr val="bg1"/>
                </a:solidFill>
              </a:defRPr>
            </a:lvl2pPr>
          </a:lstStyle>
          <a:p>
            <a:pPr lvl="0"/>
            <a:r>
              <a:rPr lang="en-US" dirty="0"/>
              <a:t>Click to add subheading here</a:t>
            </a:r>
          </a:p>
        </p:txBody>
      </p:sp>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22723473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6A_Title_Table">
    <p:bg>
      <p:bgPr>
        <a:solidFill>
          <a:schemeClr val="tx1">
            <a:lumMod val="50000"/>
          </a:schemeClr>
        </a:solidFill>
        <a:effectLst/>
      </p:bgPr>
    </p:bg>
    <p:spTree>
      <p:nvGrpSpPr>
        <p:cNvPr id="1" name=""/>
        <p:cNvGrpSpPr/>
        <p:nvPr/>
      </p:nvGrpSpPr>
      <p:grpSpPr>
        <a:xfrm>
          <a:off x="0" y="0"/>
          <a:ext cx="0" cy="0"/>
          <a:chOff x="0" y="0"/>
          <a:chExt cx="0" cy="0"/>
        </a:xfrm>
      </p:grpSpPr>
      <p:sp>
        <p:nvSpPr>
          <p:cNvPr id="3" name="Table Placeholder 2"/>
          <p:cNvSpPr>
            <a:spLocks noGrp="1"/>
          </p:cNvSpPr>
          <p:nvPr>
            <p:ph type="tbl" sz="quarter" idx="10"/>
          </p:nvPr>
        </p:nvSpPr>
        <p:spPr>
          <a:xfrm>
            <a:off x="612775" y="1606550"/>
            <a:ext cx="11018838" cy="4184650"/>
          </a:xfrm>
        </p:spPr>
        <p:txBody>
          <a:bodyPr/>
          <a:lstStyle>
            <a:lvl1pPr>
              <a:defRPr>
                <a:solidFill>
                  <a:srgbClr val="FFFEFE"/>
                </a:solidFill>
              </a:defRPr>
            </a:lvl1pPr>
          </a:lstStyle>
          <a:p>
            <a:endParaRPr lang="en-US" dirty="0"/>
          </a:p>
        </p:txBody>
      </p:sp>
      <p:sp>
        <p:nvSpPr>
          <p:cNvPr id="9" name="Text Placeholder 7"/>
          <p:cNvSpPr>
            <a:spLocks noGrp="1" noChangeAspect="1"/>
          </p:cNvSpPr>
          <p:nvPr>
            <p:ph type="body" sz="quarter" idx="11"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bg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4" name="TextBox 13"/>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15" name="Straight Connector 14"/>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6" name="TextBox 15"/>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17" name="Straight Connector 16"/>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6B_Title_Table">
    <p:bg>
      <p:bgPr>
        <a:solidFill>
          <a:schemeClr val="bg1"/>
        </a:solidFill>
        <a:effectLst/>
      </p:bgPr>
    </p:bg>
    <p:spTree>
      <p:nvGrpSpPr>
        <p:cNvPr id="1" name=""/>
        <p:cNvGrpSpPr/>
        <p:nvPr/>
      </p:nvGrpSpPr>
      <p:grpSpPr>
        <a:xfrm>
          <a:off x="0" y="0"/>
          <a:ext cx="0" cy="0"/>
          <a:chOff x="0" y="0"/>
          <a:chExt cx="0" cy="0"/>
        </a:xfrm>
      </p:grpSpPr>
      <p:sp>
        <p:nvSpPr>
          <p:cNvPr id="3" name="Table Placeholder 2"/>
          <p:cNvSpPr>
            <a:spLocks noGrp="1"/>
          </p:cNvSpPr>
          <p:nvPr>
            <p:ph type="tbl" sz="quarter" idx="10"/>
          </p:nvPr>
        </p:nvSpPr>
        <p:spPr>
          <a:xfrm>
            <a:off x="612775" y="1606550"/>
            <a:ext cx="11018838" cy="4184650"/>
          </a:xfrm>
        </p:spPr>
        <p:txBody>
          <a:bodyPr/>
          <a:lstStyle/>
          <a:p>
            <a:endParaRPr lang="en-US" dirty="0"/>
          </a:p>
        </p:txBody>
      </p:sp>
      <p:sp>
        <p:nvSpPr>
          <p:cNvPr id="9" name="Text Placeholder 7"/>
          <p:cNvSpPr>
            <a:spLocks noGrp="1" noChangeAspect="1"/>
          </p:cNvSpPr>
          <p:nvPr>
            <p:ph type="body" sz="quarter" idx="11"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4" name="TextBox 13"/>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15" name="Straight Connector 14"/>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2" name="TextBox 21"/>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24" name="Straight Connector 23"/>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6C_Title_Chart">
    <p:bg>
      <p:bgPr>
        <a:solidFill>
          <a:schemeClr val="tx1">
            <a:lumMod val="50000"/>
          </a:schemeClr>
        </a:solidFill>
        <a:effectLst/>
      </p:bgPr>
    </p:bg>
    <p:spTree>
      <p:nvGrpSpPr>
        <p:cNvPr id="1" name=""/>
        <p:cNvGrpSpPr/>
        <p:nvPr/>
      </p:nvGrpSpPr>
      <p:grpSpPr>
        <a:xfrm>
          <a:off x="0" y="0"/>
          <a:ext cx="0" cy="0"/>
          <a:chOff x="0" y="0"/>
          <a:chExt cx="0" cy="0"/>
        </a:xfrm>
      </p:grpSpPr>
      <p:sp>
        <p:nvSpPr>
          <p:cNvPr id="4" name="Chart Placeholder 3"/>
          <p:cNvSpPr>
            <a:spLocks noGrp="1"/>
          </p:cNvSpPr>
          <p:nvPr>
            <p:ph type="chart" sz="quarter" idx="11"/>
          </p:nvPr>
        </p:nvSpPr>
        <p:spPr>
          <a:xfrm>
            <a:off x="612775" y="1606550"/>
            <a:ext cx="11018838" cy="4184650"/>
          </a:xfrm>
        </p:spPr>
        <p:txBody>
          <a:bodyPr/>
          <a:lstStyle>
            <a:lvl1pPr>
              <a:defRPr>
                <a:solidFill>
                  <a:srgbClr val="FFFEFE"/>
                </a:solidFill>
              </a:defRPr>
            </a:lvl1pPr>
          </a:lstStyle>
          <a:p>
            <a:endParaRPr lang="en-US" dirty="0"/>
          </a:p>
        </p:txBody>
      </p:sp>
      <p:sp>
        <p:nvSpPr>
          <p:cNvPr id="9"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bg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4" name="TextBox 13"/>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15" name="Straight Connector 14"/>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6" name="TextBox 15"/>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17" name="Straight Connector 16"/>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D_Title Slide – default image B">
    <p:spTree>
      <p:nvGrpSpPr>
        <p:cNvPr id="1" name=""/>
        <p:cNvGrpSpPr/>
        <p:nvPr/>
      </p:nvGrpSpPr>
      <p:grpSpPr>
        <a:xfrm>
          <a:off x="0" y="0"/>
          <a:ext cx="0" cy="0"/>
          <a:chOff x="0" y="0"/>
          <a:chExt cx="0" cy="0"/>
        </a:xfrm>
      </p:grpSpPr>
      <p:sp>
        <p:nvSpPr>
          <p:cNvPr id="6" name="Freeform 5"/>
          <p:cNvSpPr/>
          <p:nvPr/>
        </p:nvSpPr>
        <p:spPr>
          <a:xfrm>
            <a:off x="-7398" y="-7398"/>
            <a:ext cx="10401670" cy="6865398"/>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004" h="8238478">
                <a:moveTo>
                  <a:pt x="12482004" y="0"/>
                </a:moveTo>
                <a:lnTo>
                  <a:pt x="3781888" y="8238478"/>
                </a:lnTo>
                <a:lnTo>
                  <a:pt x="0" y="8238478"/>
                </a:lnTo>
                <a:lnTo>
                  <a:pt x="0" y="8878"/>
                </a:lnTo>
                <a:lnTo>
                  <a:pt x="12482004"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endParaRPr lang="en-US" sz="2000" dirty="0"/>
          </a:p>
        </p:txBody>
      </p:sp>
      <p:pic>
        <p:nvPicPr>
          <p:cNvPr id="28" name="Picture 2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16250" y="0"/>
            <a:ext cx="9175750" cy="6858000"/>
          </a:xfrm>
          <a:prstGeom prst="rect">
            <a:avLst/>
          </a:prstGeom>
        </p:spPr>
      </p:pic>
      <p:sp>
        <p:nvSpPr>
          <p:cNvPr id="2" name="Title 1"/>
          <p:cNvSpPr>
            <a:spLocks noGrp="1"/>
          </p:cNvSpPr>
          <p:nvPr>
            <p:ph type="ctrTitle" hasCustomPrompt="1"/>
          </p:nvPr>
        </p:nvSpPr>
        <p:spPr>
          <a:xfrm>
            <a:off x="612000" y="1813580"/>
            <a:ext cx="6793457" cy="1304182"/>
          </a:xfrm>
        </p:spPr>
        <p:txBody>
          <a:bodyPr wrap="square" lIns="0" tIns="0" rIns="0" bIns="0" anchor="b" anchorCtr="0">
            <a:noAutofit/>
          </a:bodyPr>
          <a:lstStyle>
            <a:lvl1pPr algn="l">
              <a:lnSpc>
                <a:spcPts val="5300"/>
              </a:lnSpc>
              <a:defRPr sz="4800" b="0" i="0" cap="all" spc="300" baseline="0">
                <a:solidFill>
                  <a:schemeClr val="tx1"/>
                </a:solidFill>
                <a:effectLst/>
                <a:latin typeface="Arial" charset="0"/>
                <a:ea typeface="Arial" charset="0"/>
                <a:cs typeface="Arial" charset="0"/>
              </a:defRPr>
            </a:lvl1pPr>
          </a:lstStyle>
          <a:p>
            <a:r>
              <a:rPr lang="en-US" dirty="0"/>
              <a:t>Document </a:t>
            </a:r>
            <a:br>
              <a:rPr lang="en-US" dirty="0"/>
            </a:br>
            <a:r>
              <a:rPr lang="en-US" dirty="0"/>
              <a:t>title here</a:t>
            </a:r>
          </a:p>
        </p:txBody>
      </p:sp>
      <p:sp>
        <p:nvSpPr>
          <p:cNvPr id="21" name="Text Placeholder 7"/>
          <p:cNvSpPr>
            <a:spLocks noGrp="1"/>
          </p:cNvSpPr>
          <p:nvPr>
            <p:ph type="body" sz="quarter" idx="12" hasCustomPrompt="1"/>
          </p:nvPr>
        </p:nvSpPr>
        <p:spPr>
          <a:xfrm>
            <a:off x="612000" y="3780326"/>
            <a:ext cx="5234940" cy="150041"/>
          </a:xfrm>
        </p:spPr>
        <p:txBody>
          <a:bodyPr lIns="0" tIns="0" rIns="0" bIns="0">
            <a:noAutofit/>
          </a:bodyPr>
          <a:lstStyle>
            <a:lvl1pPr marL="0" indent="0">
              <a:lnSpc>
                <a:spcPts val="1560"/>
              </a:lnSpc>
              <a:spcBef>
                <a:spcPts val="0"/>
              </a:spcBef>
              <a:buNone/>
              <a:defRPr sz="1300" b="1" i="0" cap="all" baseline="0">
                <a:solidFill>
                  <a:schemeClr val="bg1"/>
                </a:solidFill>
                <a:latin typeface="Arial" charset="0"/>
                <a:ea typeface="Arial" charset="0"/>
                <a:cs typeface="Arial" charset="0"/>
              </a:defRPr>
            </a:lvl1pPr>
            <a:lvl2pPr marL="0" indent="0">
              <a:spcBef>
                <a:spcPts val="0"/>
              </a:spcBef>
              <a:buNone/>
              <a:defRPr>
                <a:solidFill>
                  <a:schemeClr val="bg1"/>
                </a:solidFill>
              </a:defRPr>
            </a:lvl2pPr>
            <a:lvl3pPr marL="0" indent="0">
              <a:spcBef>
                <a:spcPts val="1000"/>
              </a:spcBef>
              <a:buNone/>
              <a:defRPr sz="1333">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dirty="0"/>
              <a:t>DATE GOES HERE</a:t>
            </a:r>
          </a:p>
        </p:txBody>
      </p:sp>
      <p:cxnSp>
        <p:nvCxnSpPr>
          <p:cNvPr id="11" name="Straight Connector 10"/>
          <p:cNvCxnSpPr/>
          <p:nvPr/>
        </p:nvCxnSpPr>
        <p:spPr>
          <a:xfrm>
            <a:off x="612000" y="3444055"/>
            <a:ext cx="396000" cy="0"/>
          </a:xfrm>
          <a:prstGeom prst="line">
            <a:avLst/>
          </a:prstGeom>
          <a:ln w="85725" cap="flat">
            <a:solidFill>
              <a:schemeClr val="bg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3" name="Picture Placeholder 2"/>
          <p:cNvSpPr>
            <a:spLocks noGrp="1"/>
          </p:cNvSpPr>
          <p:nvPr>
            <p:ph type="pic" sz="quarter" idx="28" hasCustomPrompt="1"/>
          </p:nvPr>
        </p:nvSpPr>
        <p:spPr>
          <a:xfrm>
            <a:off x="1860651" y="5553167"/>
            <a:ext cx="1752600" cy="703262"/>
          </a:xfrm>
        </p:spPr>
        <p:txBody>
          <a:bodyPr/>
          <a:lstStyle/>
          <a:p>
            <a:r>
              <a:rPr lang="en-US" dirty="0"/>
              <a:t>Co-branding image</a:t>
            </a:r>
          </a:p>
        </p:txBody>
      </p:sp>
      <p:sp>
        <p:nvSpPr>
          <p:cNvPr id="14" name="Rectangle 2"/>
          <p:cNvSpPr/>
          <p:nvPr userDrawn="1"/>
        </p:nvSpPr>
        <p:spPr>
          <a:xfrm>
            <a:off x="8232000" y="3258000"/>
            <a:ext cx="3960000" cy="3600000"/>
          </a:xfrm>
          <a:custGeom>
            <a:avLst/>
            <a:gdLst>
              <a:gd name="connsiteX0" fmla="*/ 0 w 3960000"/>
              <a:gd name="connsiteY0" fmla="*/ 0 h 3600000"/>
              <a:gd name="connsiteX1" fmla="*/ 3960000 w 3960000"/>
              <a:gd name="connsiteY1" fmla="*/ 0 h 3600000"/>
              <a:gd name="connsiteX2" fmla="*/ 3960000 w 3960000"/>
              <a:gd name="connsiteY2" fmla="*/ 3600000 h 3600000"/>
              <a:gd name="connsiteX3" fmla="*/ 0 w 3960000"/>
              <a:gd name="connsiteY3" fmla="*/ 3600000 h 3600000"/>
              <a:gd name="connsiteX4" fmla="*/ 0 w 3960000"/>
              <a:gd name="connsiteY4" fmla="*/ 0 h 3600000"/>
              <a:gd name="connsiteX0" fmla="*/ 0 w 3960000"/>
              <a:gd name="connsiteY0" fmla="*/ 3600000 h 3600000"/>
              <a:gd name="connsiteX1" fmla="*/ 3960000 w 3960000"/>
              <a:gd name="connsiteY1" fmla="*/ 0 h 3600000"/>
              <a:gd name="connsiteX2" fmla="*/ 3960000 w 3960000"/>
              <a:gd name="connsiteY2" fmla="*/ 3600000 h 3600000"/>
              <a:gd name="connsiteX3" fmla="*/ 0 w 3960000"/>
              <a:gd name="connsiteY3" fmla="*/ 3600000 h 3600000"/>
            </a:gdLst>
            <a:ahLst/>
            <a:cxnLst>
              <a:cxn ang="0">
                <a:pos x="connsiteX0" y="connsiteY0"/>
              </a:cxn>
              <a:cxn ang="0">
                <a:pos x="connsiteX1" y="connsiteY1"/>
              </a:cxn>
              <a:cxn ang="0">
                <a:pos x="connsiteX2" y="connsiteY2"/>
              </a:cxn>
              <a:cxn ang="0">
                <a:pos x="connsiteX3" y="connsiteY3"/>
              </a:cxn>
            </a:cxnLst>
            <a:rect l="l" t="t" r="r" b="b"/>
            <a:pathLst>
              <a:path w="3960000" h="3600000">
                <a:moveTo>
                  <a:pt x="0" y="3600000"/>
                </a:moveTo>
                <a:lnTo>
                  <a:pt x="3960000" y="0"/>
                </a:lnTo>
                <a:lnTo>
                  <a:pt x="3960000" y="3600000"/>
                </a:lnTo>
                <a:lnTo>
                  <a:pt x="0" y="360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pic>
        <p:nvPicPr>
          <p:cNvPr id="10" name="Picture Placeholder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000" y="5449989"/>
            <a:ext cx="845379" cy="806395"/>
          </a:xfrm>
          <a:prstGeom prst="rect">
            <a:avLst/>
          </a:prstGeom>
        </p:spPr>
      </p:pic>
    </p:spTree>
    <p:extLst>
      <p:ext uri="{BB962C8B-B14F-4D97-AF65-F5344CB8AC3E}">
        <p14:creationId xmlns:p14="http://schemas.microsoft.com/office/powerpoint/2010/main" val="2886561061"/>
      </p:ext>
    </p:extLst>
  </p:cSld>
  <p:clrMapOvr>
    <a:masterClrMapping/>
  </p:clrMapOvr>
  <p:transition>
    <p:fade/>
  </p:transition>
  <p:hf sldNum="0" hdr="0" ftr="0"/>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6D_Title_Chart">
    <p:bg>
      <p:bgPr>
        <a:solidFill>
          <a:schemeClr val="bg1"/>
        </a:solidFill>
        <a:effectLst/>
      </p:bgPr>
    </p:bg>
    <p:spTree>
      <p:nvGrpSpPr>
        <p:cNvPr id="1" name=""/>
        <p:cNvGrpSpPr/>
        <p:nvPr/>
      </p:nvGrpSpPr>
      <p:grpSpPr>
        <a:xfrm>
          <a:off x="0" y="0"/>
          <a:ext cx="0" cy="0"/>
          <a:chOff x="0" y="0"/>
          <a:chExt cx="0" cy="0"/>
        </a:xfrm>
      </p:grpSpPr>
      <p:sp>
        <p:nvSpPr>
          <p:cNvPr id="10" name="Freeform 9"/>
          <p:cNvSpPr/>
          <p:nvPr userDrawn="1"/>
        </p:nvSpPr>
        <p:spPr>
          <a:xfrm>
            <a:off x="-21771" y="-21063"/>
            <a:ext cx="4916377" cy="4893510"/>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 name="connsiteX0" fmla="*/ 14688362 w 14688362"/>
              <a:gd name="connsiteY0" fmla="*/ 14720 h 8229600"/>
              <a:gd name="connsiteX1" fmla="*/ 3781888 w 14688362"/>
              <a:gd name="connsiteY1" fmla="*/ 8229600 h 8229600"/>
              <a:gd name="connsiteX2" fmla="*/ 0 w 14688362"/>
              <a:gd name="connsiteY2" fmla="*/ 8229600 h 8229600"/>
              <a:gd name="connsiteX3" fmla="*/ 0 w 14688362"/>
              <a:gd name="connsiteY3" fmla="*/ 0 h 8229600"/>
              <a:gd name="connsiteX4" fmla="*/ 14688362 w 14688362"/>
              <a:gd name="connsiteY4" fmla="*/ 14720 h 8229600"/>
              <a:gd name="connsiteX0" fmla="*/ 14688362 w 14688362"/>
              <a:gd name="connsiteY0" fmla="*/ 14720 h 8253197"/>
              <a:gd name="connsiteX1" fmla="*/ 7923236 w 14688362"/>
              <a:gd name="connsiteY1" fmla="*/ 8253197 h 8253197"/>
              <a:gd name="connsiteX2" fmla="*/ 0 w 14688362"/>
              <a:gd name="connsiteY2" fmla="*/ 8229600 h 8253197"/>
              <a:gd name="connsiteX3" fmla="*/ 0 w 14688362"/>
              <a:gd name="connsiteY3" fmla="*/ 0 h 8253197"/>
              <a:gd name="connsiteX4" fmla="*/ 14688362 w 14688362"/>
              <a:gd name="connsiteY4" fmla="*/ 14720 h 8253197"/>
              <a:gd name="connsiteX0" fmla="*/ 14717456 w 14717456"/>
              <a:gd name="connsiteY0" fmla="*/ 14720 h 8253197"/>
              <a:gd name="connsiteX1" fmla="*/ 0 w 14717456"/>
              <a:gd name="connsiteY1" fmla="*/ 8253197 h 8253197"/>
              <a:gd name="connsiteX2" fmla="*/ 29094 w 14717456"/>
              <a:gd name="connsiteY2" fmla="*/ 8229600 h 8253197"/>
              <a:gd name="connsiteX3" fmla="*/ 29094 w 14717456"/>
              <a:gd name="connsiteY3" fmla="*/ 0 h 8253197"/>
              <a:gd name="connsiteX4" fmla="*/ 14717456 w 14717456"/>
              <a:gd name="connsiteY4" fmla="*/ 14720 h 8253197"/>
              <a:gd name="connsiteX0" fmla="*/ 7355061 w 7355061"/>
              <a:gd name="connsiteY0" fmla="*/ 2921 h 8253197"/>
              <a:gd name="connsiteX1" fmla="*/ 0 w 7355061"/>
              <a:gd name="connsiteY1" fmla="*/ 8253197 h 8253197"/>
              <a:gd name="connsiteX2" fmla="*/ 29094 w 7355061"/>
              <a:gd name="connsiteY2" fmla="*/ 8229600 h 8253197"/>
              <a:gd name="connsiteX3" fmla="*/ 29094 w 7355061"/>
              <a:gd name="connsiteY3" fmla="*/ 0 h 8253197"/>
              <a:gd name="connsiteX4" fmla="*/ 7355061 w 7355061"/>
              <a:gd name="connsiteY4" fmla="*/ 2921 h 8253197"/>
              <a:gd name="connsiteX0" fmla="*/ 8291763 w 8291763"/>
              <a:gd name="connsiteY0" fmla="*/ 2921 h 8253197"/>
              <a:gd name="connsiteX1" fmla="*/ 0 w 8291763"/>
              <a:gd name="connsiteY1" fmla="*/ 8253197 h 8253197"/>
              <a:gd name="connsiteX2" fmla="*/ 29094 w 8291763"/>
              <a:gd name="connsiteY2" fmla="*/ 8229600 h 8253197"/>
              <a:gd name="connsiteX3" fmla="*/ 29094 w 8291763"/>
              <a:gd name="connsiteY3" fmla="*/ 0 h 8253197"/>
              <a:gd name="connsiteX4" fmla="*/ 8291763 w 8291763"/>
              <a:gd name="connsiteY4" fmla="*/ 2921 h 8253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763" h="8253197">
                <a:moveTo>
                  <a:pt x="8291763" y="2921"/>
                </a:moveTo>
                <a:lnTo>
                  <a:pt x="0" y="8253197"/>
                </a:lnTo>
                <a:lnTo>
                  <a:pt x="29094" y="8229600"/>
                </a:lnTo>
                <a:lnTo>
                  <a:pt x="29094" y="0"/>
                </a:lnTo>
                <a:lnTo>
                  <a:pt x="8291763" y="2921"/>
                </a:lnTo>
                <a:close/>
              </a:path>
            </a:pathLst>
          </a:custGeom>
          <a:solidFill>
            <a:schemeClr val="tx1">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r>
              <a:rPr lang="en-US" sz="2000"/>
              <a:t> </a:t>
            </a:r>
            <a:endParaRPr lang="en-US" sz="2000" dirty="0"/>
          </a:p>
        </p:txBody>
      </p:sp>
      <p:sp>
        <p:nvSpPr>
          <p:cNvPr id="4" name="Chart Placeholder 3"/>
          <p:cNvSpPr>
            <a:spLocks noGrp="1"/>
          </p:cNvSpPr>
          <p:nvPr>
            <p:ph type="chart" sz="quarter" idx="11"/>
          </p:nvPr>
        </p:nvSpPr>
        <p:spPr>
          <a:xfrm>
            <a:off x="612775" y="1606550"/>
            <a:ext cx="11018838" cy="4184650"/>
          </a:xfrm>
        </p:spPr>
        <p:txBody>
          <a:bodyPr/>
          <a:lstStyle/>
          <a:p>
            <a:endParaRPr lang="en-US" dirty="0"/>
          </a:p>
        </p:txBody>
      </p:sp>
      <p:sp>
        <p:nvSpPr>
          <p:cNvPr id="9"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5" name="TextBox 14"/>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16" name="Straight Connector 15"/>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3" name="TextBox 22"/>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25" name="Straight Connector 24"/>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6E_Title_Content_Chart">
    <p:bg>
      <p:bgPr>
        <a:solidFill>
          <a:schemeClr val="tx1">
            <a:lumMod val="50000"/>
          </a:schemeClr>
        </a:solidFill>
        <a:effectLst/>
      </p:bgPr>
    </p:bg>
    <p:spTree>
      <p:nvGrpSpPr>
        <p:cNvPr id="1" name=""/>
        <p:cNvGrpSpPr/>
        <p:nvPr/>
      </p:nvGrpSpPr>
      <p:grpSpPr>
        <a:xfrm>
          <a:off x="0" y="0"/>
          <a:ext cx="0" cy="0"/>
          <a:chOff x="0" y="0"/>
          <a:chExt cx="0" cy="0"/>
        </a:xfrm>
      </p:grpSpPr>
      <p:sp>
        <p:nvSpPr>
          <p:cNvPr id="4" name="Chart Placeholder 3"/>
          <p:cNvSpPr>
            <a:spLocks noGrp="1"/>
          </p:cNvSpPr>
          <p:nvPr>
            <p:ph type="chart" sz="quarter" idx="11"/>
          </p:nvPr>
        </p:nvSpPr>
        <p:spPr>
          <a:xfrm>
            <a:off x="4571999" y="1606550"/>
            <a:ext cx="7059613" cy="3845983"/>
          </a:xfrm>
        </p:spPr>
        <p:txBody>
          <a:bodyPr/>
          <a:lstStyle/>
          <a:p>
            <a:endParaRPr lang="en-US"/>
          </a:p>
        </p:txBody>
      </p:sp>
      <p:sp>
        <p:nvSpPr>
          <p:cNvPr id="3" name="Text Placeholder 2"/>
          <p:cNvSpPr>
            <a:spLocks noGrp="1"/>
          </p:cNvSpPr>
          <p:nvPr>
            <p:ph type="body" sz="quarter" idx="12" hasCustomPrompt="1"/>
          </p:nvPr>
        </p:nvSpPr>
        <p:spPr>
          <a:xfrm>
            <a:off x="612776" y="1606551"/>
            <a:ext cx="2198158" cy="3845982"/>
          </a:xfrm>
        </p:spPr>
        <p:txBody>
          <a:bodyPr anchor="ctr"/>
          <a:lstStyle>
            <a:lvl1pPr>
              <a:lnSpc>
                <a:spcPts val="1800"/>
              </a:lnSpc>
              <a:defRPr sz="1300">
                <a:solidFill>
                  <a:schemeClr val="bg1"/>
                </a:solidFill>
              </a:defRPr>
            </a:lvl1pPr>
            <a:lvl2pPr>
              <a:lnSpc>
                <a:spcPts val="1800"/>
              </a:lnSpc>
              <a:defRPr sz="1300">
                <a:solidFill>
                  <a:schemeClr val="bg1"/>
                </a:solidFill>
              </a:defRPr>
            </a:lvl2pPr>
            <a:lvl3pPr>
              <a:lnSpc>
                <a:spcPts val="1800"/>
              </a:lnSpc>
              <a:defRPr sz="1300">
                <a:solidFill>
                  <a:schemeClr val="bg1"/>
                </a:solidFill>
              </a:defRPr>
            </a:lvl3pPr>
            <a:lvl4pPr>
              <a:lnSpc>
                <a:spcPts val="1800"/>
              </a:lnSpc>
              <a:defRPr sz="1300">
                <a:solidFill>
                  <a:schemeClr val="bg1"/>
                </a:solidFill>
              </a:defRPr>
            </a:lvl4pPr>
            <a:lvl5pPr>
              <a:lnSpc>
                <a:spcPts val="1800"/>
              </a:lnSpc>
              <a:defRPr sz="1300">
                <a:solidFill>
                  <a:schemeClr val="bg1"/>
                </a:solidFill>
              </a:defRPr>
            </a:lvl5pPr>
          </a:lstStyle>
          <a:p>
            <a:pPr lvl="0"/>
            <a:r>
              <a:rPr lang="en-US" dirty="0"/>
              <a:t>Click to edit text</a:t>
            </a:r>
          </a:p>
        </p:txBody>
      </p:sp>
      <p:sp>
        <p:nvSpPr>
          <p:cNvPr id="10"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bg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5" name="TextBox 14"/>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16" name="Straight Connector 15"/>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7" name="TextBox 16"/>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19" name="Straight Connector 18"/>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6F_Title_Content_Chart">
    <p:bg>
      <p:bgPr>
        <a:solidFill>
          <a:schemeClr val="bg1"/>
        </a:solidFill>
        <a:effectLst/>
      </p:bgPr>
    </p:bg>
    <p:spTree>
      <p:nvGrpSpPr>
        <p:cNvPr id="1" name=""/>
        <p:cNvGrpSpPr/>
        <p:nvPr/>
      </p:nvGrpSpPr>
      <p:grpSpPr>
        <a:xfrm>
          <a:off x="0" y="0"/>
          <a:ext cx="0" cy="0"/>
          <a:chOff x="0" y="0"/>
          <a:chExt cx="0" cy="0"/>
        </a:xfrm>
      </p:grpSpPr>
      <p:sp>
        <p:nvSpPr>
          <p:cNvPr id="11" name="Freeform 10"/>
          <p:cNvSpPr/>
          <p:nvPr userDrawn="1"/>
        </p:nvSpPr>
        <p:spPr>
          <a:xfrm>
            <a:off x="-21771" y="-21063"/>
            <a:ext cx="4916377" cy="4893510"/>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 name="connsiteX0" fmla="*/ 14688362 w 14688362"/>
              <a:gd name="connsiteY0" fmla="*/ 14720 h 8229600"/>
              <a:gd name="connsiteX1" fmla="*/ 3781888 w 14688362"/>
              <a:gd name="connsiteY1" fmla="*/ 8229600 h 8229600"/>
              <a:gd name="connsiteX2" fmla="*/ 0 w 14688362"/>
              <a:gd name="connsiteY2" fmla="*/ 8229600 h 8229600"/>
              <a:gd name="connsiteX3" fmla="*/ 0 w 14688362"/>
              <a:gd name="connsiteY3" fmla="*/ 0 h 8229600"/>
              <a:gd name="connsiteX4" fmla="*/ 14688362 w 14688362"/>
              <a:gd name="connsiteY4" fmla="*/ 14720 h 8229600"/>
              <a:gd name="connsiteX0" fmla="*/ 14688362 w 14688362"/>
              <a:gd name="connsiteY0" fmla="*/ 14720 h 8253197"/>
              <a:gd name="connsiteX1" fmla="*/ 7923236 w 14688362"/>
              <a:gd name="connsiteY1" fmla="*/ 8253197 h 8253197"/>
              <a:gd name="connsiteX2" fmla="*/ 0 w 14688362"/>
              <a:gd name="connsiteY2" fmla="*/ 8229600 h 8253197"/>
              <a:gd name="connsiteX3" fmla="*/ 0 w 14688362"/>
              <a:gd name="connsiteY3" fmla="*/ 0 h 8253197"/>
              <a:gd name="connsiteX4" fmla="*/ 14688362 w 14688362"/>
              <a:gd name="connsiteY4" fmla="*/ 14720 h 8253197"/>
              <a:gd name="connsiteX0" fmla="*/ 14717456 w 14717456"/>
              <a:gd name="connsiteY0" fmla="*/ 14720 h 8253197"/>
              <a:gd name="connsiteX1" fmla="*/ 0 w 14717456"/>
              <a:gd name="connsiteY1" fmla="*/ 8253197 h 8253197"/>
              <a:gd name="connsiteX2" fmla="*/ 29094 w 14717456"/>
              <a:gd name="connsiteY2" fmla="*/ 8229600 h 8253197"/>
              <a:gd name="connsiteX3" fmla="*/ 29094 w 14717456"/>
              <a:gd name="connsiteY3" fmla="*/ 0 h 8253197"/>
              <a:gd name="connsiteX4" fmla="*/ 14717456 w 14717456"/>
              <a:gd name="connsiteY4" fmla="*/ 14720 h 8253197"/>
              <a:gd name="connsiteX0" fmla="*/ 7355061 w 7355061"/>
              <a:gd name="connsiteY0" fmla="*/ 2921 h 8253197"/>
              <a:gd name="connsiteX1" fmla="*/ 0 w 7355061"/>
              <a:gd name="connsiteY1" fmla="*/ 8253197 h 8253197"/>
              <a:gd name="connsiteX2" fmla="*/ 29094 w 7355061"/>
              <a:gd name="connsiteY2" fmla="*/ 8229600 h 8253197"/>
              <a:gd name="connsiteX3" fmla="*/ 29094 w 7355061"/>
              <a:gd name="connsiteY3" fmla="*/ 0 h 8253197"/>
              <a:gd name="connsiteX4" fmla="*/ 7355061 w 7355061"/>
              <a:gd name="connsiteY4" fmla="*/ 2921 h 8253197"/>
              <a:gd name="connsiteX0" fmla="*/ 8291763 w 8291763"/>
              <a:gd name="connsiteY0" fmla="*/ 2921 h 8253197"/>
              <a:gd name="connsiteX1" fmla="*/ 0 w 8291763"/>
              <a:gd name="connsiteY1" fmla="*/ 8253197 h 8253197"/>
              <a:gd name="connsiteX2" fmla="*/ 29094 w 8291763"/>
              <a:gd name="connsiteY2" fmla="*/ 8229600 h 8253197"/>
              <a:gd name="connsiteX3" fmla="*/ 29094 w 8291763"/>
              <a:gd name="connsiteY3" fmla="*/ 0 h 8253197"/>
              <a:gd name="connsiteX4" fmla="*/ 8291763 w 8291763"/>
              <a:gd name="connsiteY4" fmla="*/ 2921 h 8253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763" h="8253197">
                <a:moveTo>
                  <a:pt x="8291763" y="2921"/>
                </a:moveTo>
                <a:lnTo>
                  <a:pt x="0" y="8253197"/>
                </a:lnTo>
                <a:lnTo>
                  <a:pt x="29094" y="8229600"/>
                </a:lnTo>
                <a:lnTo>
                  <a:pt x="29094" y="0"/>
                </a:lnTo>
                <a:lnTo>
                  <a:pt x="8291763" y="2921"/>
                </a:lnTo>
                <a:close/>
              </a:path>
            </a:pathLst>
          </a:custGeom>
          <a:solidFill>
            <a:schemeClr val="tx1">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r>
              <a:rPr lang="en-US" sz="2000"/>
              <a:t> </a:t>
            </a:r>
            <a:endParaRPr lang="en-US" sz="2000" dirty="0"/>
          </a:p>
        </p:txBody>
      </p:sp>
      <p:sp>
        <p:nvSpPr>
          <p:cNvPr id="4" name="Chart Placeholder 3"/>
          <p:cNvSpPr>
            <a:spLocks noGrp="1"/>
          </p:cNvSpPr>
          <p:nvPr>
            <p:ph type="chart" sz="quarter" idx="11"/>
          </p:nvPr>
        </p:nvSpPr>
        <p:spPr>
          <a:xfrm>
            <a:off x="4571999" y="1606550"/>
            <a:ext cx="7059613" cy="3845983"/>
          </a:xfrm>
        </p:spPr>
        <p:txBody>
          <a:bodyPr/>
          <a:lstStyle/>
          <a:p>
            <a:endParaRPr lang="en-US" dirty="0"/>
          </a:p>
        </p:txBody>
      </p:sp>
      <p:sp>
        <p:nvSpPr>
          <p:cNvPr id="3" name="Text Placeholder 2"/>
          <p:cNvSpPr>
            <a:spLocks noGrp="1"/>
          </p:cNvSpPr>
          <p:nvPr>
            <p:ph type="body" sz="quarter" idx="12" hasCustomPrompt="1"/>
          </p:nvPr>
        </p:nvSpPr>
        <p:spPr>
          <a:xfrm>
            <a:off x="612776" y="1606551"/>
            <a:ext cx="2198158" cy="3845982"/>
          </a:xfrm>
        </p:spPr>
        <p:txBody>
          <a:bodyPr anchor="ctr"/>
          <a:lstStyle>
            <a:lvl1pPr>
              <a:lnSpc>
                <a:spcPts val="1800"/>
              </a:lnSpc>
              <a:defRPr sz="1300">
                <a:solidFill>
                  <a:schemeClr val="tx1"/>
                </a:solidFill>
              </a:defRPr>
            </a:lvl1pPr>
            <a:lvl2pPr>
              <a:lnSpc>
                <a:spcPts val="1800"/>
              </a:lnSpc>
              <a:defRPr sz="1300">
                <a:solidFill>
                  <a:schemeClr val="tx1"/>
                </a:solidFill>
              </a:defRPr>
            </a:lvl2pPr>
            <a:lvl3pPr>
              <a:lnSpc>
                <a:spcPts val="1800"/>
              </a:lnSpc>
              <a:defRPr sz="1300">
                <a:solidFill>
                  <a:schemeClr val="tx1"/>
                </a:solidFill>
              </a:defRPr>
            </a:lvl3pPr>
            <a:lvl4pPr>
              <a:lnSpc>
                <a:spcPts val="1800"/>
              </a:lnSpc>
              <a:defRPr sz="1300">
                <a:solidFill>
                  <a:schemeClr val="tx1"/>
                </a:solidFill>
              </a:defRPr>
            </a:lvl4pPr>
            <a:lvl5pPr>
              <a:lnSpc>
                <a:spcPts val="1800"/>
              </a:lnSpc>
              <a:defRPr sz="1300">
                <a:solidFill>
                  <a:schemeClr val="tx1"/>
                </a:solidFill>
              </a:defRPr>
            </a:lvl5pPr>
          </a:lstStyle>
          <a:p>
            <a:pPr lvl="0"/>
            <a:r>
              <a:rPr lang="en-US" dirty="0"/>
              <a:t>Click to edit text</a:t>
            </a:r>
          </a:p>
        </p:txBody>
      </p:sp>
      <p:sp>
        <p:nvSpPr>
          <p:cNvPr id="10"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9" name="TextBox 18"/>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20" name="Straight Connector 19"/>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2" name="TextBox 21"/>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24" name="Straight Connector 23"/>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6G_Title_Content_3Cols">
    <p:bg>
      <p:bgPr>
        <a:solidFill>
          <a:schemeClr val="tx1">
            <a:lumMod val="50000"/>
          </a:schemeClr>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612387" y="2286000"/>
            <a:ext cx="3495600" cy="1176338"/>
          </a:xfrm>
        </p:spPr>
        <p:txBody>
          <a:bodyPr/>
          <a:lstStyle>
            <a:lvl1pPr>
              <a:defRPr>
                <a:solidFill>
                  <a:srgbClr val="FFFEFE"/>
                </a:solidFill>
              </a:defRPr>
            </a:lvl1pPr>
          </a:lstStyle>
          <a:p>
            <a:endParaRPr lang="en-US" dirty="0"/>
          </a:p>
        </p:txBody>
      </p:sp>
      <p:sp>
        <p:nvSpPr>
          <p:cNvPr id="15" name="Picture Placeholder 2"/>
          <p:cNvSpPr>
            <a:spLocks noGrp="1"/>
          </p:cNvSpPr>
          <p:nvPr>
            <p:ph type="pic" sz="quarter" idx="12"/>
          </p:nvPr>
        </p:nvSpPr>
        <p:spPr>
          <a:xfrm>
            <a:off x="4348200" y="2286000"/>
            <a:ext cx="3495600" cy="1176338"/>
          </a:xfrm>
        </p:spPr>
        <p:txBody>
          <a:bodyPr/>
          <a:lstStyle>
            <a:lvl1pPr>
              <a:defRPr>
                <a:solidFill>
                  <a:srgbClr val="FFFEFE"/>
                </a:solidFill>
              </a:defRPr>
            </a:lvl1pPr>
          </a:lstStyle>
          <a:p>
            <a:endParaRPr lang="en-US" dirty="0"/>
          </a:p>
        </p:txBody>
      </p:sp>
      <p:sp>
        <p:nvSpPr>
          <p:cNvPr id="16" name="Picture Placeholder 2"/>
          <p:cNvSpPr>
            <a:spLocks noGrp="1"/>
          </p:cNvSpPr>
          <p:nvPr>
            <p:ph type="pic" sz="quarter" idx="13"/>
          </p:nvPr>
        </p:nvSpPr>
        <p:spPr>
          <a:xfrm>
            <a:off x="8084013" y="2286000"/>
            <a:ext cx="3495600" cy="1176338"/>
          </a:xfrm>
        </p:spPr>
        <p:txBody>
          <a:bodyPr/>
          <a:lstStyle>
            <a:lvl1pPr>
              <a:defRPr>
                <a:solidFill>
                  <a:srgbClr val="FFFEFE"/>
                </a:solidFill>
              </a:defRPr>
            </a:lvl1pPr>
          </a:lstStyle>
          <a:p>
            <a:endParaRPr lang="en-US" dirty="0"/>
          </a:p>
        </p:txBody>
      </p:sp>
      <p:sp>
        <p:nvSpPr>
          <p:cNvPr id="4" name="Content Placeholder 3"/>
          <p:cNvSpPr>
            <a:spLocks noGrp="1"/>
          </p:cNvSpPr>
          <p:nvPr>
            <p:ph sz="quarter" idx="14" hasCustomPrompt="1"/>
          </p:nvPr>
        </p:nvSpPr>
        <p:spPr>
          <a:xfrm>
            <a:off x="612775" y="3600450"/>
            <a:ext cx="3495675" cy="2110675"/>
          </a:xfrm>
        </p:spPr>
        <p:txBody>
          <a:bodyPr/>
          <a:lstStyle>
            <a:lvl1pPr algn="ctr">
              <a:defRPr sz="1300">
                <a:solidFill>
                  <a:schemeClr val="bg1"/>
                </a:solidFill>
                <a:latin typeface="Arial" charset="0"/>
                <a:ea typeface="Arial" charset="0"/>
                <a:cs typeface="Arial" charset="0"/>
              </a:defRPr>
            </a:lvl1pPr>
            <a:lvl2pPr algn="ctr">
              <a:defRPr sz="1300">
                <a:solidFill>
                  <a:schemeClr val="bg1"/>
                </a:solidFill>
              </a:defRPr>
            </a:lvl2pPr>
            <a:lvl3pPr algn="ctr">
              <a:defRPr sz="1300">
                <a:solidFill>
                  <a:schemeClr val="bg1"/>
                </a:solidFill>
              </a:defRPr>
            </a:lvl3pPr>
            <a:lvl4pPr algn="ctr">
              <a:defRPr sz="1300">
                <a:solidFill>
                  <a:schemeClr val="bg1"/>
                </a:solidFill>
              </a:defRPr>
            </a:lvl4pPr>
            <a:lvl5pPr algn="ctr">
              <a:defRPr sz="1300">
                <a:solidFill>
                  <a:schemeClr val="bg1"/>
                </a:solidFill>
              </a:defRPr>
            </a:lvl5pPr>
          </a:lstStyle>
          <a:p>
            <a:pPr lvl="0"/>
            <a:r>
              <a:rPr lang="en-US" dirty="0"/>
              <a:t>Click to add content</a:t>
            </a:r>
          </a:p>
        </p:txBody>
      </p:sp>
      <p:sp>
        <p:nvSpPr>
          <p:cNvPr id="17" name="Content Placeholder 3"/>
          <p:cNvSpPr>
            <a:spLocks noGrp="1"/>
          </p:cNvSpPr>
          <p:nvPr>
            <p:ph sz="quarter" idx="15" hasCustomPrompt="1"/>
          </p:nvPr>
        </p:nvSpPr>
        <p:spPr>
          <a:xfrm>
            <a:off x="4348125" y="3600450"/>
            <a:ext cx="3495675" cy="2110675"/>
          </a:xfrm>
        </p:spPr>
        <p:txBody>
          <a:bodyPr/>
          <a:lstStyle>
            <a:lvl1pPr algn="ctr">
              <a:defRPr sz="1300">
                <a:solidFill>
                  <a:schemeClr val="bg1"/>
                </a:solidFill>
                <a:latin typeface="Arial" charset="0"/>
                <a:ea typeface="Arial" charset="0"/>
                <a:cs typeface="Arial" charset="0"/>
              </a:defRPr>
            </a:lvl1pPr>
            <a:lvl2pPr algn="ctr">
              <a:defRPr sz="1300">
                <a:solidFill>
                  <a:schemeClr val="bg1"/>
                </a:solidFill>
              </a:defRPr>
            </a:lvl2pPr>
            <a:lvl3pPr algn="ctr">
              <a:defRPr sz="1300">
                <a:solidFill>
                  <a:schemeClr val="bg1"/>
                </a:solidFill>
              </a:defRPr>
            </a:lvl3pPr>
            <a:lvl4pPr algn="ctr">
              <a:defRPr sz="1300">
                <a:solidFill>
                  <a:schemeClr val="bg1"/>
                </a:solidFill>
              </a:defRPr>
            </a:lvl4pPr>
            <a:lvl5pPr algn="ctr">
              <a:defRPr sz="1300">
                <a:solidFill>
                  <a:schemeClr val="bg1"/>
                </a:solidFill>
              </a:defRPr>
            </a:lvl5pPr>
          </a:lstStyle>
          <a:p>
            <a:pPr lvl="0"/>
            <a:r>
              <a:rPr lang="en-US" dirty="0"/>
              <a:t>Click to add content</a:t>
            </a:r>
          </a:p>
        </p:txBody>
      </p:sp>
      <p:sp>
        <p:nvSpPr>
          <p:cNvPr id="18" name="Content Placeholder 3"/>
          <p:cNvSpPr>
            <a:spLocks noGrp="1"/>
          </p:cNvSpPr>
          <p:nvPr>
            <p:ph sz="quarter" idx="16" hasCustomPrompt="1"/>
          </p:nvPr>
        </p:nvSpPr>
        <p:spPr>
          <a:xfrm>
            <a:off x="8084013" y="3600450"/>
            <a:ext cx="3495675" cy="2110675"/>
          </a:xfrm>
        </p:spPr>
        <p:txBody>
          <a:bodyPr/>
          <a:lstStyle>
            <a:lvl1pPr algn="ctr">
              <a:defRPr sz="1300">
                <a:solidFill>
                  <a:schemeClr val="bg1"/>
                </a:solidFill>
                <a:latin typeface="Arial" charset="0"/>
                <a:ea typeface="Arial" charset="0"/>
                <a:cs typeface="Arial" charset="0"/>
              </a:defRPr>
            </a:lvl1pPr>
            <a:lvl2pPr algn="ctr">
              <a:defRPr sz="1300">
                <a:solidFill>
                  <a:schemeClr val="bg1"/>
                </a:solidFill>
              </a:defRPr>
            </a:lvl2pPr>
            <a:lvl3pPr algn="ctr">
              <a:defRPr sz="1300">
                <a:solidFill>
                  <a:schemeClr val="bg1"/>
                </a:solidFill>
              </a:defRPr>
            </a:lvl3pPr>
            <a:lvl4pPr algn="ctr">
              <a:defRPr sz="1300">
                <a:solidFill>
                  <a:schemeClr val="bg1"/>
                </a:solidFill>
              </a:defRPr>
            </a:lvl4pPr>
            <a:lvl5pPr algn="ctr">
              <a:defRPr sz="1300">
                <a:solidFill>
                  <a:schemeClr val="bg1"/>
                </a:solidFill>
              </a:defRPr>
            </a:lvl5pPr>
          </a:lstStyle>
          <a:p>
            <a:pPr lvl="0"/>
            <a:r>
              <a:rPr lang="en-US" dirty="0"/>
              <a:t>Click to add content</a:t>
            </a:r>
          </a:p>
        </p:txBody>
      </p:sp>
      <p:sp>
        <p:nvSpPr>
          <p:cNvPr id="14"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bg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28" name="TextBox 27"/>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9" name="Straight Connector 28"/>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30" name="TextBox 29"/>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31" name="Straight Connector 30"/>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6H_Title_Sub_Content_3cols">
    <p:bg>
      <p:bgPr>
        <a:solidFill>
          <a:schemeClr val="tx1">
            <a:lumMod val="50000"/>
          </a:schemeClr>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612387" y="2286000"/>
            <a:ext cx="3495600" cy="1176338"/>
          </a:xfrm>
        </p:spPr>
        <p:txBody>
          <a:bodyPr/>
          <a:lstStyle>
            <a:lvl1pPr>
              <a:defRPr>
                <a:solidFill>
                  <a:srgbClr val="FFFEFE"/>
                </a:solidFill>
              </a:defRPr>
            </a:lvl1pPr>
          </a:lstStyle>
          <a:p>
            <a:endParaRPr lang="en-US" dirty="0"/>
          </a:p>
        </p:txBody>
      </p:sp>
      <p:sp>
        <p:nvSpPr>
          <p:cNvPr id="15" name="Picture Placeholder 2"/>
          <p:cNvSpPr>
            <a:spLocks noGrp="1"/>
          </p:cNvSpPr>
          <p:nvPr>
            <p:ph type="pic" sz="quarter" idx="12"/>
          </p:nvPr>
        </p:nvSpPr>
        <p:spPr>
          <a:xfrm>
            <a:off x="4348200" y="2286000"/>
            <a:ext cx="3495600" cy="1176338"/>
          </a:xfrm>
        </p:spPr>
        <p:txBody>
          <a:bodyPr/>
          <a:lstStyle>
            <a:lvl1pPr>
              <a:defRPr>
                <a:solidFill>
                  <a:srgbClr val="FFFEFE"/>
                </a:solidFill>
              </a:defRPr>
            </a:lvl1pPr>
          </a:lstStyle>
          <a:p>
            <a:endParaRPr lang="en-US" dirty="0"/>
          </a:p>
        </p:txBody>
      </p:sp>
      <p:sp>
        <p:nvSpPr>
          <p:cNvPr id="16" name="Picture Placeholder 2"/>
          <p:cNvSpPr>
            <a:spLocks noGrp="1"/>
          </p:cNvSpPr>
          <p:nvPr>
            <p:ph type="pic" sz="quarter" idx="13"/>
          </p:nvPr>
        </p:nvSpPr>
        <p:spPr>
          <a:xfrm>
            <a:off x="8084013" y="2286000"/>
            <a:ext cx="3495600" cy="1176338"/>
          </a:xfrm>
        </p:spPr>
        <p:txBody>
          <a:bodyPr/>
          <a:lstStyle>
            <a:lvl1pPr>
              <a:defRPr>
                <a:solidFill>
                  <a:srgbClr val="FFFEFE"/>
                </a:solidFill>
              </a:defRPr>
            </a:lvl1pPr>
          </a:lstStyle>
          <a:p>
            <a:endParaRPr lang="en-US" dirty="0"/>
          </a:p>
        </p:txBody>
      </p:sp>
      <p:sp>
        <p:nvSpPr>
          <p:cNvPr id="4" name="Content Placeholder 3"/>
          <p:cNvSpPr>
            <a:spLocks noGrp="1"/>
          </p:cNvSpPr>
          <p:nvPr>
            <p:ph sz="quarter" idx="14" hasCustomPrompt="1"/>
          </p:nvPr>
        </p:nvSpPr>
        <p:spPr>
          <a:xfrm>
            <a:off x="612775" y="3600450"/>
            <a:ext cx="3495675" cy="2110675"/>
          </a:xfrm>
        </p:spPr>
        <p:txBody>
          <a:bodyPr/>
          <a:lstStyle>
            <a:lvl1pPr algn="ctr">
              <a:defRPr sz="1300">
                <a:solidFill>
                  <a:schemeClr val="bg1"/>
                </a:solidFill>
                <a:latin typeface="Arial" charset="0"/>
                <a:ea typeface="Arial" charset="0"/>
                <a:cs typeface="Arial" charset="0"/>
              </a:defRPr>
            </a:lvl1pPr>
            <a:lvl2pPr algn="ctr">
              <a:defRPr sz="1300">
                <a:solidFill>
                  <a:schemeClr val="bg1"/>
                </a:solidFill>
              </a:defRPr>
            </a:lvl2pPr>
            <a:lvl3pPr algn="ctr">
              <a:defRPr sz="1300">
                <a:solidFill>
                  <a:schemeClr val="bg1"/>
                </a:solidFill>
              </a:defRPr>
            </a:lvl3pPr>
            <a:lvl4pPr algn="ctr">
              <a:defRPr sz="1300">
                <a:solidFill>
                  <a:schemeClr val="bg1"/>
                </a:solidFill>
              </a:defRPr>
            </a:lvl4pPr>
            <a:lvl5pPr algn="ctr">
              <a:defRPr sz="1300">
                <a:solidFill>
                  <a:schemeClr val="bg1"/>
                </a:solidFill>
              </a:defRPr>
            </a:lvl5pPr>
          </a:lstStyle>
          <a:p>
            <a:pPr lvl="0"/>
            <a:r>
              <a:rPr lang="en-US" dirty="0"/>
              <a:t>Click to add content</a:t>
            </a:r>
          </a:p>
        </p:txBody>
      </p:sp>
      <p:sp>
        <p:nvSpPr>
          <p:cNvPr id="17" name="Content Placeholder 3"/>
          <p:cNvSpPr>
            <a:spLocks noGrp="1"/>
          </p:cNvSpPr>
          <p:nvPr>
            <p:ph sz="quarter" idx="15" hasCustomPrompt="1"/>
          </p:nvPr>
        </p:nvSpPr>
        <p:spPr>
          <a:xfrm>
            <a:off x="4348125" y="3600450"/>
            <a:ext cx="3495675" cy="2110675"/>
          </a:xfrm>
        </p:spPr>
        <p:txBody>
          <a:bodyPr/>
          <a:lstStyle>
            <a:lvl1pPr algn="ctr">
              <a:defRPr sz="1300">
                <a:solidFill>
                  <a:schemeClr val="bg1"/>
                </a:solidFill>
                <a:latin typeface="Arial" charset="0"/>
                <a:ea typeface="Arial" charset="0"/>
                <a:cs typeface="Arial" charset="0"/>
              </a:defRPr>
            </a:lvl1pPr>
            <a:lvl2pPr algn="ctr">
              <a:defRPr sz="1300">
                <a:solidFill>
                  <a:schemeClr val="bg1"/>
                </a:solidFill>
              </a:defRPr>
            </a:lvl2pPr>
            <a:lvl3pPr algn="ctr">
              <a:defRPr sz="1300">
                <a:solidFill>
                  <a:schemeClr val="bg1"/>
                </a:solidFill>
              </a:defRPr>
            </a:lvl3pPr>
            <a:lvl4pPr algn="ctr">
              <a:defRPr sz="1300">
                <a:solidFill>
                  <a:schemeClr val="bg1"/>
                </a:solidFill>
              </a:defRPr>
            </a:lvl4pPr>
            <a:lvl5pPr algn="ctr">
              <a:defRPr sz="1300">
                <a:solidFill>
                  <a:schemeClr val="bg1"/>
                </a:solidFill>
              </a:defRPr>
            </a:lvl5pPr>
          </a:lstStyle>
          <a:p>
            <a:pPr lvl="0"/>
            <a:r>
              <a:rPr lang="en-US" dirty="0"/>
              <a:t>Click to add content</a:t>
            </a:r>
          </a:p>
        </p:txBody>
      </p:sp>
      <p:sp>
        <p:nvSpPr>
          <p:cNvPr id="18" name="Content Placeholder 3"/>
          <p:cNvSpPr>
            <a:spLocks noGrp="1"/>
          </p:cNvSpPr>
          <p:nvPr>
            <p:ph sz="quarter" idx="16" hasCustomPrompt="1"/>
          </p:nvPr>
        </p:nvSpPr>
        <p:spPr>
          <a:xfrm>
            <a:off x="8084013" y="3600450"/>
            <a:ext cx="3495675" cy="2110675"/>
          </a:xfrm>
        </p:spPr>
        <p:txBody>
          <a:bodyPr/>
          <a:lstStyle>
            <a:lvl1pPr algn="ctr">
              <a:defRPr sz="1300">
                <a:solidFill>
                  <a:schemeClr val="bg1"/>
                </a:solidFill>
                <a:latin typeface="Arial" charset="0"/>
                <a:ea typeface="Arial" charset="0"/>
                <a:cs typeface="Arial" charset="0"/>
              </a:defRPr>
            </a:lvl1pPr>
            <a:lvl2pPr algn="ctr">
              <a:defRPr sz="1300">
                <a:solidFill>
                  <a:schemeClr val="bg1"/>
                </a:solidFill>
              </a:defRPr>
            </a:lvl2pPr>
            <a:lvl3pPr algn="ctr">
              <a:defRPr sz="1300">
                <a:solidFill>
                  <a:schemeClr val="bg1"/>
                </a:solidFill>
              </a:defRPr>
            </a:lvl3pPr>
            <a:lvl4pPr algn="ctr">
              <a:defRPr sz="1300">
                <a:solidFill>
                  <a:schemeClr val="bg1"/>
                </a:solidFill>
              </a:defRPr>
            </a:lvl4pPr>
            <a:lvl5pPr algn="ctr">
              <a:defRPr sz="1300">
                <a:solidFill>
                  <a:schemeClr val="bg1"/>
                </a:solidFill>
              </a:defRPr>
            </a:lvl5pPr>
          </a:lstStyle>
          <a:p>
            <a:pPr lvl="0"/>
            <a:r>
              <a:rPr lang="en-US" dirty="0"/>
              <a:t>Click to add content</a:t>
            </a:r>
          </a:p>
        </p:txBody>
      </p:sp>
      <p:sp>
        <p:nvSpPr>
          <p:cNvPr id="14"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bg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28" name="TextBox 27"/>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9" name="Straight Connector 28"/>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30" name="TextBox 29"/>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19" name="Straight Connector 18"/>
          <p:cNvCxnSpPr/>
          <p:nvPr userDrawn="1"/>
        </p:nvCxnSpPr>
        <p:spPr>
          <a:xfrm>
            <a:off x="612000" y="1524816"/>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0" name="Text Placeholder 2"/>
          <p:cNvSpPr>
            <a:spLocks noGrp="1"/>
          </p:cNvSpPr>
          <p:nvPr>
            <p:ph type="body" sz="quarter" idx="22" hasCustomPrompt="1"/>
          </p:nvPr>
        </p:nvSpPr>
        <p:spPr>
          <a:xfrm>
            <a:off x="612776" y="936000"/>
            <a:ext cx="3849158" cy="703262"/>
          </a:xfrm>
        </p:spPr>
        <p:txBody>
          <a:bodyPr/>
          <a:lstStyle>
            <a:lvl1pPr>
              <a:lnSpc>
                <a:spcPts val="1900"/>
              </a:lnSpc>
              <a:defRPr sz="1600" cap="none" spc="200" baseline="0">
                <a:solidFill>
                  <a:schemeClr val="tx2"/>
                </a:solidFill>
              </a:defRPr>
            </a:lvl1pPr>
            <a:lvl2pPr>
              <a:defRPr>
                <a:solidFill>
                  <a:schemeClr val="bg1"/>
                </a:solidFill>
              </a:defRPr>
            </a:lvl2pPr>
          </a:lstStyle>
          <a:p>
            <a:pPr lvl="0"/>
            <a:r>
              <a:rPr lang="en-US" dirty="0"/>
              <a:t>Click to add subheading here</a:t>
            </a:r>
          </a:p>
        </p:txBody>
      </p:sp>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407751834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7A_Title_Content_Image x8">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3100577" y="1800000"/>
            <a:ext cx="2124000" cy="2124000"/>
          </a:xfrm>
        </p:spPr>
        <p:txBody>
          <a:bodyPr/>
          <a:lstStyle/>
          <a:p>
            <a:endParaRPr lang="en-US" dirty="0"/>
          </a:p>
        </p:txBody>
      </p:sp>
      <p:sp>
        <p:nvSpPr>
          <p:cNvPr id="14"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25" name="Picture Placeholder 2"/>
          <p:cNvSpPr>
            <a:spLocks noGrp="1"/>
          </p:cNvSpPr>
          <p:nvPr>
            <p:ph type="pic" sz="quarter" idx="18"/>
          </p:nvPr>
        </p:nvSpPr>
        <p:spPr>
          <a:xfrm>
            <a:off x="5234177" y="1800000"/>
            <a:ext cx="2124000" cy="2124000"/>
          </a:xfrm>
        </p:spPr>
        <p:txBody>
          <a:bodyPr/>
          <a:lstStyle/>
          <a:p>
            <a:endParaRPr lang="en-US" dirty="0"/>
          </a:p>
        </p:txBody>
      </p:sp>
      <p:sp>
        <p:nvSpPr>
          <p:cNvPr id="26" name="Picture Placeholder 2"/>
          <p:cNvSpPr>
            <a:spLocks noGrp="1"/>
          </p:cNvSpPr>
          <p:nvPr>
            <p:ph type="pic" sz="quarter" idx="19"/>
          </p:nvPr>
        </p:nvSpPr>
        <p:spPr>
          <a:xfrm>
            <a:off x="7367776" y="1800000"/>
            <a:ext cx="2124000" cy="2124000"/>
          </a:xfrm>
        </p:spPr>
        <p:txBody>
          <a:bodyPr/>
          <a:lstStyle/>
          <a:p>
            <a:endParaRPr lang="en-US" dirty="0"/>
          </a:p>
        </p:txBody>
      </p:sp>
      <p:sp>
        <p:nvSpPr>
          <p:cNvPr id="27" name="Picture Placeholder 2"/>
          <p:cNvSpPr>
            <a:spLocks noGrp="1"/>
          </p:cNvSpPr>
          <p:nvPr>
            <p:ph type="pic" sz="quarter" idx="20"/>
          </p:nvPr>
        </p:nvSpPr>
        <p:spPr>
          <a:xfrm>
            <a:off x="9501378" y="1800000"/>
            <a:ext cx="2124000" cy="2124000"/>
          </a:xfrm>
        </p:spPr>
        <p:txBody>
          <a:bodyPr/>
          <a:lstStyle/>
          <a:p>
            <a:endParaRPr lang="en-US" dirty="0"/>
          </a:p>
        </p:txBody>
      </p:sp>
      <p:sp>
        <p:nvSpPr>
          <p:cNvPr id="28" name="Picture Placeholder 2"/>
          <p:cNvSpPr>
            <a:spLocks noGrp="1"/>
          </p:cNvSpPr>
          <p:nvPr>
            <p:ph type="pic" sz="quarter" idx="21"/>
          </p:nvPr>
        </p:nvSpPr>
        <p:spPr>
          <a:xfrm>
            <a:off x="3100577" y="3933602"/>
            <a:ext cx="2124000" cy="2124000"/>
          </a:xfrm>
        </p:spPr>
        <p:txBody>
          <a:bodyPr/>
          <a:lstStyle/>
          <a:p>
            <a:endParaRPr lang="en-US" dirty="0"/>
          </a:p>
        </p:txBody>
      </p:sp>
      <p:sp>
        <p:nvSpPr>
          <p:cNvPr id="29" name="Picture Placeholder 2"/>
          <p:cNvSpPr>
            <a:spLocks noGrp="1"/>
          </p:cNvSpPr>
          <p:nvPr>
            <p:ph type="pic" sz="quarter" idx="22"/>
          </p:nvPr>
        </p:nvSpPr>
        <p:spPr>
          <a:xfrm>
            <a:off x="5234177" y="3933602"/>
            <a:ext cx="2124000" cy="2124000"/>
          </a:xfrm>
        </p:spPr>
        <p:txBody>
          <a:bodyPr/>
          <a:lstStyle/>
          <a:p>
            <a:endParaRPr lang="en-US" dirty="0"/>
          </a:p>
        </p:txBody>
      </p:sp>
      <p:sp>
        <p:nvSpPr>
          <p:cNvPr id="30" name="Picture Placeholder 2"/>
          <p:cNvSpPr>
            <a:spLocks noGrp="1"/>
          </p:cNvSpPr>
          <p:nvPr>
            <p:ph type="pic" sz="quarter" idx="23"/>
          </p:nvPr>
        </p:nvSpPr>
        <p:spPr>
          <a:xfrm>
            <a:off x="7367776" y="3933602"/>
            <a:ext cx="2124000" cy="2124000"/>
          </a:xfrm>
        </p:spPr>
        <p:txBody>
          <a:bodyPr/>
          <a:lstStyle/>
          <a:p>
            <a:endParaRPr lang="en-US" dirty="0"/>
          </a:p>
        </p:txBody>
      </p:sp>
      <p:sp>
        <p:nvSpPr>
          <p:cNvPr id="31" name="Picture Placeholder 2"/>
          <p:cNvSpPr>
            <a:spLocks noGrp="1"/>
          </p:cNvSpPr>
          <p:nvPr>
            <p:ph type="pic" sz="quarter" idx="24"/>
          </p:nvPr>
        </p:nvSpPr>
        <p:spPr>
          <a:xfrm>
            <a:off x="9501378" y="3933602"/>
            <a:ext cx="2124000" cy="2124000"/>
          </a:xfrm>
        </p:spPr>
        <p:txBody>
          <a:bodyPr/>
          <a:lstStyle/>
          <a:p>
            <a:endParaRPr lang="en-US" dirty="0"/>
          </a:p>
        </p:txBody>
      </p:sp>
      <p:sp>
        <p:nvSpPr>
          <p:cNvPr id="24" name="TextBox 23"/>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32" name="Straight Connector 31"/>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34" name="TextBox 33"/>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40" name="Straight Connector 39"/>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2" name="Text Placeholder 4"/>
          <p:cNvSpPr>
            <a:spLocks noGrp="1"/>
          </p:cNvSpPr>
          <p:nvPr>
            <p:ph type="body" sz="quarter" idx="25" hasCustomPrompt="1"/>
          </p:nvPr>
        </p:nvSpPr>
        <p:spPr>
          <a:xfrm>
            <a:off x="617172" y="1801780"/>
            <a:ext cx="1963431" cy="3852144"/>
          </a:xfrm>
        </p:spPr>
        <p:txBody>
          <a:bodyPr/>
          <a:lstStyle>
            <a:lvl1pPr>
              <a:defRPr sz="1400" b="1">
                <a:solidFill>
                  <a:schemeClr val="tx2"/>
                </a:solidFill>
              </a:defRPr>
            </a:lvl1pPr>
            <a:lvl2pPr marL="7938" marR="0" indent="0" algn="l" defTabSz="914363" rtl="0" eaLnBrk="1" fontAlgn="auto" latinLnBrk="0" hangingPunct="1">
              <a:lnSpc>
                <a:spcPct val="90000"/>
              </a:lnSpc>
              <a:spcBef>
                <a:spcPts val="1000"/>
              </a:spcBef>
              <a:spcAft>
                <a:spcPts val="0"/>
              </a:spcAft>
              <a:buClrTx/>
              <a:buSzTx/>
              <a:buFontTx/>
              <a:buNone/>
              <a:tabLst/>
              <a:defRPr sz="1400"/>
            </a:lvl2pPr>
            <a:lvl3pPr marL="219600" indent="-219600">
              <a:buClrTx/>
              <a:buFontTx/>
              <a:buBlip>
                <a:blip r:embed="rId2"/>
              </a:buBlip>
              <a:defRPr sz="1400"/>
            </a:lvl3pPr>
            <a:lvl4pPr marL="547200" indent="-285750">
              <a:buClrTx/>
              <a:buFontTx/>
              <a:buBlip>
                <a:blip r:embed="rId2"/>
              </a:buBlip>
              <a:defRPr sz="1400"/>
            </a:lvl4pPr>
            <a:lvl5pPr marL="842400" indent="-285750">
              <a:buClrTx/>
              <a:buFontTx/>
              <a:buBlip>
                <a:blip r:embed="rId2"/>
              </a:buBlip>
              <a:defRPr sz="1100" baseline="0"/>
            </a:lvl5pPr>
            <a:lvl6pPr marL="1108800" indent="-285750">
              <a:buClrTx/>
              <a:buFontTx/>
              <a:buBlip>
                <a:blip r:embed="rId2"/>
              </a:buBlip>
              <a:defRPr sz="1100"/>
            </a:lvl6pPr>
            <a:lvl7pPr marL="1368000" indent="-285750">
              <a:buClrTx/>
              <a:buFontTx/>
              <a:buBlip>
                <a:blip r:embed="rId2"/>
              </a:buBlip>
              <a:defRPr sz="1100"/>
            </a:lvl7pPr>
            <a:lvl8pPr marL="1620000" indent="-285750">
              <a:buClrTx/>
              <a:buFontTx/>
              <a:buBlip>
                <a:blip r:embed="rId2"/>
              </a:buBlip>
              <a:defRPr sz="1100"/>
            </a:lvl8pPr>
            <a:lvl9pPr marL="1872000" indent="-285750">
              <a:buClrTx/>
              <a:buFontTx/>
              <a:buBlip>
                <a:blip r:embed="rId2"/>
              </a:buBlip>
              <a:defRPr sz="1100"/>
            </a:lvl9pPr>
          </a:lstStyle>
          <a:p>
            <a:pPr lvl="0"/>
            <a:r>
              <a:rPr lang="en-US" dirty="0"/>
              <a:t>Click to edit text</a:t>
            </a:r>
          </a:p>
          <a:p>
            <a:pPr lvl="1"/>
            <a:r>
              <a:rPr lang="en-US" dirty="0"/>
              <a:t>Second level</a:t>
            </a:r>
          </a:p>
        </p:txBody>
      </p:sp>
      <p:pic>
        <p:nvPicPr>
          <p:cNvPr id="19" name="Pictur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7B_Title_Content_Image x18">
    <p:bg>
      <p:bgPr>
        <a:solidFill>
          <a:schemeClr val="bg1"/>
        </a:solidFill>
        <a:effectLst/>
      </p:bgPr>
    </p:bg>
    <p:spTree>
      <p:nvGrpSpPr>
        <p:cNvPr id="1" name=""/>
        <p:cNvGrpSpPr/>
        <p:nvPr/>
      </p:nvGrpSpPr>
      <p:grpSpPr>
        <a:xfrm>
          <a:off x="0" y="0"/>
          <a:ext cx="0" cy="0"/>
          <a:chOff x="0" y="0"/>
          <a:chExt cx="0" cy="0"/>
        </a:xfrm>
      </p:grpSpPr>
      <p:sp>
        <p:nvSpPr>
          <p:cNvPr id="4" name="Freeform 3"/>
          <p:cNvSpPr/>
          <p:nvPr userDrawn="1"/>
        </p:nvSpPr>
        <p:spPr>
          <a:xfrm>
            <a:off x="-8467" y="0"/>
            <a:ext cx="6451600" cy="6883400"/>
          </a:xfrm>
          <a:custGeom>
            <a:avLst/>
            <a:gdLst>
              <a:gd name="connsiteX0" fmla="*/ 2988734 w 6451600"/>
              <a:gd name="connsiteY0" fmla="*/ 0 h 6883400"/>
              <a:gd name="connsiteX1" fmla="*/ 6451600 w 6451600"/>
              <a:gd name="connsiteY1" fmla="*/ 3496733 h 6883400"/>
              <a:gd name="connsiteX2" fmla="*/ 3073400 w 6451600"/>
              <a:gd name="connsiteY2" fmla="*/ 6883400 h 6883400"/>
              <a:gd name="connsiteX3" fmla="*/ 0 w 6451600"/>
              <a:gd name="connsiteY3" fmla="*/ 6883400 h 6883400"/>
              <a:gd name="connsiteX4" fmla="*/ 0 w 6451600"/>
              <a:gd name="connsiteY4" fmla="*/ 8467 h 6883400"/>
              <a:gd name="connsiteX5" fmla="*/ 2988734 w 6451600"/>
              <a:gd name="connsiteY5" fmla="*/ 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1600" h="6883400">
                <a:moveTo>
                  <a:pt x="2988734" y="0"/>
                </a:moveTo>
                <a:lnTo>
                  <a:pt x="6451600" y="3496733"/>
                </a:lnTo>
                <a:lnTo>
                  <a:pt x="3073400" y="6883400"/>
                </a:lnTo>
                <a:lnTo>
                  <a:pt x="0" y="6883400"/>
                </a:lnTo>
                <a:lnTo>
                  <a:pt x="0" y="8467"/>
                </a:lnTo>
                <a:lnTo>
                  <a:pt x="2988734" y="0"/>
                </a:lnTo>
                <a:close/>
              </a:path>
            </a:pathLst>
          </a:cu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cxnSp>
        <p:nvCxnSpPr>
          <p:cNvPr id="20" name="Straight Connector 19"/>
          <p:cNvCxnSpPr/>
          <p:nvPr userDrawn="1"/>
        </p:nvCxnSpPr>
        <p:spPr>
          <a:xfrm>
            <a:off x="612000" y="2542734"/>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sz="quarter" idx="11"/>
          </p:nvPr>
        </p:nvSpPr>
        <p:spPr>
          <a:xfrm>
            <a:off x="6829433" y="738000"/>
            <a:ext cx="1671100" cy="794467"/>
          </a:xfrm>
        </p:spPr>
        <p:txBody>
          <a:bodyPr/>
          <a:lstStyle/>
          <a:p>
            <a:endParaRPr lang="en-US" dirty="0"/>
          </a:p>
        </p:txBody>
      </p:sp>
      <p:sp>
        <p:nvSpPr>
          <p:cNvPr id="14" name="Text Placeholder 7"/>
          <p:cNvSpPr>
            <a:spLocks noGrp="1" noChangeAspect="1"/>
          </p:cNvSpPr>
          <p:nvPr>
            <p:ph type="body" sz="quarter" idx="10" hasCustomPrompt="1"/>
          </p:nvPr>
        </p:nvSpPr>
        <p:spPr>
          <a:xfrm>
            <a:off x="612000" y="1405467"/>
            <a:ext cx="3562067" cy="879797"/>
          </a:xfrm>
          <a:noFill/>
        </p:spPr>
        <p:txBody>
          <a:bodyPr lIns="0" tIns="0" rIns="0" bIns="0" anchor="b">
            <a:noAutofit/>
          </a:bodyPr>
          <a:lstStyle>
            <a:lvl1pPr marL="0" indent="0">
              <a:lnSpc>
                <a:spcPts val="2300"/>
              </a:lnSpc>
              <a:spcBef>
                <a:spcPts val="0"/>
              </a:spcBef>
              <a:spcAft>
                <a:spcPts val="0"/>
              </a:spcAft>
              <a:buNone/>
              <a:defRPr sz="2200" b="0" i="0" cap="all" spc="300" baseline="0">
                <a:solidFill>
                  <a:schemeClr val="bg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br>
              <a:rPr lang="en-US" dirty="0"/>
            </a:br>
            <a:r>
              <a:rPr lang="en-US" dirty="0"/>
              <a:t>Two lines</a:t>
            </a:r>
          </a:p>
        </p:txBody>
      </p:sp>
      <p:sp>
        <p:nvSpPr>
          <p:cNvPr id="37" name="Picture Placeholder 2"/>
          <p:cNvSpPr>
            <a:spLocks noGrp="1"/>
          </p:cNvSpPr>
          <p:nvPr>
            <p:ph type="pic" sz="quarter" idx="18"/>
          </p:nvPr>
        </p:nvSpPr>
        <p:spPr>
          <a:xfrm>
            <a:off x="8531233" y="738000"/>
            <a:ext cx="1671100" cy="794467"/>
          </a:xfrm>
        </p:spPr>
        <p:txBody>
          <a:bodyPr/>
          <a:lstStyle/>
          <a:p>
            <a:endParaRPr lang="en-US" dirty="0"/>
          </a:p>
        </p:txBody>
      </p:sp>
      <p:sp>
        <p:nvSpPr>
          <p:cNvPr id="38" name="Picture Placeholder 2"/>
          <p:cNvSpPr>
            <a:spLocks noGrp="1"/>
          </p:cNvSpPr>
          <p:nvPr>
            <p:ph type="pic" sz="quarter" idx="19"/>
          </p:nvPr>
        </p:nvSpPr>
        <p:spPr>
          <a:xfrm>
            <a:off x="10233033" y="738000"/>
            <a:ext cx="1671100" cy="794467"/>
          </a:xfrm>
        </p:spPr>
        <p:txBody>
          <a:bodyPr/>
          <a:lstStyle/>
          <a:p>
            <a:endParaRPr lang="en-US" dirty="0"/>
          </a:p>
        </p:txBody>
      </p:sp>
      <p:sp>
        <p:nvSpPr>
          <p:cNvPr id="39" name="Picture Placeholder 2"/>
          <p:cNvSpPr>
            <a:spLocks noGrp="1"/>
          </p:cNvSpPr>
          <p:nvPr>
            <p:ph type="pic" sz="quarter" idx="20"/>
          </p:nvPr>
        </p:nvSpPr>
        <p:spPr>
          <a:xfrm>
            <a:off x="6829433" y="1532467"/>
            <a:ext cx="1671100" cy="794467"/>
          </a:xfrm>
        </p:spPr>
        <p:txBody>
          <a:bodyPr/>
          <a:lstStyle/>
          <a:p>
            <a:endParaRPr lang="en-US" dirty="0"/>
          </a:p>
        </p:txBody>
      </p:sp>
      <p:sp>
        <p:nvSpPr>
          <p:cNvPr id="40" name="Picture Placeholder 2"/>
          <p:cNvSpPr>
            <a:spLocks noGrp="1"/>
          </p:cNvSpPr>
          <p:nvPr>
            <p:ph type="pic" sz="quarter" idx="21"/>
          </p:nvPr>
        </p:nvSpPr>
        <p:spPr>
          <a:xfrm>
            <a:off x="8531233" y="1532467"/>
            <a:ext cx="1671100" cy="794467"/>
          </a:xfrm>
        </p:spPr>
        <p:txBody>
          <a:bodyPr/>
          <a:lstStyle/>
          <a:p>
            <a:endParaRPr lang="en-US" dirty="0"/>
          </a:p>
        </p:txBody>
      </p:sp>
      <p:sp>
        <p:nvSpPr>
          <p:cNvPr id="41" name="Picture Placeholder 2"/>
          <p:cNvSpPr>
            <a:spLocks noGrp="1"/>
          </p:cNvSpPr>
          <p:nvPr>
            <p:ph type="pic" sz="quarter" idx="22"/>
          </p:nvPr>
        </p:nvSpPr>
        <p:spPr>
          <a:xfrm>
            <a:off x="10233033" y="1532467"/>
            <a:ext cx="1671100" cy="794467"/>
          </a:xfrm>
        </p:spPr>
        <p:txBody>
          <a:bodyPr/>
          <a:lstStyle/>
          <a:p>
            <a:endParaRPr lang="en-US" dirty="0"/>
          </a:p>
        </p:txBody>
      </p:sp>
      <p:sp>
        <p:nvSpPr>
          <p:cNvPr id="42" name="Picture Placeholder 2"/>
          <p:cNvSpPr>
            <a:spLocks noGrp="1"/>
          </p:cNvSpPr>
          <p:nvPr>
            <p:ph type="pic" sz="quarter" idx="23"/>
          </p:nvPr>
        </p:nvSpPr>
        <p:spPr>
          <a:xfrm>
            <a:off x="6829433" y="2345267"/>
            <a:ext cx="1671100" cy="794467"/>
          </a:xfrm>
        </p:spPr>
        <p:txBody>
          <a:bodyPr/>
          <a:lstStyle/>
          <a:p>
            <a:endParaRPr lang="en-US" dirty="0"/>
          </a:p>
        </p:txBody>
      </p:sp>
      <p:sp>
        <p:nvSpPr>
          <p:cNvPr id="43" name="Picture Placeholder 2"/>
          <p:cNvSpPr>
            <a:spLocks noGrp="1"/>
          </p:cNvSpPr>
          <p:nvPr>
            <p:ph type="pic" sz="quarter" idx="24"/>
          </p:nvPr>
        </p:nvSpPr>
        <p:spPr>
          <a:xfrm>
            <a:off x="8531233" y="2345267"/>
            <a:ext cx="1671100" cy="794467"/>
          </a:xfrm>
        </p:spPr>
        <p:txBody>
          <a:bodyPr/>
          <a:lstStyle/>
          <a:p>
            <a:endParaRPr lang="en-US" dirty="0"/>
          </a:p>
        </p:txBody>
      </p:sp>
      <p:sp>
        <p:nvSpPr>
          <p:cNvPr id="44" name="Picture Placeholder 2"/>
          <p:cNvSpPr>
            <a:spLocks noGrp="1"/>
          </p:cNvSpPr>
          <p:nvPr>
            <p:ph type="pic" sz="quarter" idx="25"/>
          </p:nvPr>
        </p:nvSpPr>
        <p:spPr>
          <a:xfrm>
            <a:off x="10233033" y="2345267"/>
            <a:ext cx="1671100" cy="794467"/>
          </a:xfrm>
        </p:spPr>
        <p:txBody>
          <a:bodyPr/>
          <a:lstStyle/>
          <a:p>
            <a:endParaRPr lang="en-US" dirty="0"/>
          </a:p>
        </p:txBody>
      </p:sp>
      <p:sp>
        <p:nvSpPr>
          <p:cNvPr id="45" name="Picture Placeholder 2"/>
          <p:cNvSpPr>
            <a:spLocks noGrp="1"/>
          </p:cNvSpPr>
          <p:nvPr>
            <p:ph type="pic" sz="quarter" idx="26"/>
          </p:nvPr>
        </p:nvSpPr>
        <p:spPr>
          <a:xfrm>
            <a:off x="6829433" y="3166533"/>
            <a:ext cx="1671100" cy="794467"/>
          </a:xfrm>
        </p:spPr>
        <p:txBody>
          <a:bodyPr/>
          <a:lstStyle/>
          <a:p>
            <a:endParaRPr lang="en-US" dirty="0"/>
          </a:p>
        </p:txBody>
      </p:sp>
      <p:sp>
        <p:nvSpPr>
          <p:cNvPr id="46" name="Picture Placeholder 2"/>
          <p:cNvSpPr>
            <a:spLocks noGrp="1"/>
          </p:cNvSpPr>
          <p:nvPr>
            <p:ph type="pic" sz="quarter" idx="27"/>
          </p:nvPr>
        </p:nvSpPr>
        <p:spPr>
          <a:xfrm>
            <a:off x="8531233" y="3166533"/>
            <a:ext cx="1671100" cy="794467"/>
          </a:xfrm>
        </p:spPr>
        <p:txBody>
          <a:bodyPr/>
          <a:lstStyle/>
          <a:p>
            <a:endParaRPr lang="en-US" dirty="0"/>
          </a:p>
        </p:txBody>
      </p:sp>
      <p:sp>
        <p:nvSpPr>
          <p:cNvPr id="47" name="Picture Placeholder 2"/>
          <p:cNvSpPr>
            <a:spLocks noGrp="1"/>
          </p:cNvSpPr>
          <p:nvPr>
            <p:ph type="pic" sz="quarter" idx="28"/>
          </p:nvPr>
        </p:nvSpPr>
        <p:spPr>
          <a:xfrm>
            <a:off x="10233033" y="3166533"/>
            <a:ext cx="1671100" cy="794467"/>
          </a:xfrm>
        </p:spPr>
        <p:txBody>
          <a:bodyPr/>
          <a:lstStyle/>
          <a:p>
            <a:endParaRPr lang="en-US" dirty="0"/>
          </a:p>
        </p:txBody>
      </p:sp>
      <p:sp>
        <p:nvSpPr>
          <p:cNvPr id="48" name="Picture Placeholder 2"/>
          <p:cNvSpPr>
            <a:spLocks noGrp="1"/>
          </p:cNvSpPr>
          <p:nvPr>
            <p:ph type="pic" sz="quarter" idx="29"/>
          </p:nvPr>
        </p:nvSpPr>
        <p:spPr>
          <a:xfrm>
            <a:off x="6829433" y="3987798"/>
            <a:ext cx="1671100" cy="794467"/>
          </a:xfrm>
        </p:spPr>
        <p:txBody>
          <a:bodyPr/>
          <a:lstStyle/>
          <a:p>
            <a:endParaRPr lang="en-US" dirty="0"/>
          </a:p>
        </p:txBody>
      </p:sp>
      <p:sp>
        <p:nvSpPr>
          <p:cNvPr id="49" name="Picture Placeholder 2"/>
          <p:cNvSpPr>
            <a:spLocks noGrp="1"/>
          </p:cNvSpPr>
          <p:nvPr>
            <p:ph type="pic" sz="quarter" idx="30"/>
          </p:nvPr>
        </p:nvSpPr>
        <p:spPr>
          <a:xfrm>
            <a:off x="8531233" y="3987798"/>
            <a:ext cx="1671100" cy="794467"/>
          </a:xfrm>
        </p:spPr>
        <p:txBody>
          <a:bodyPr/>
          <a:lstStyle/>
          <a:p>
            <a:endParaRPr lang="en-US" dirty="0"/>
          </a:p>
        </p:txBody>
      </p:sp>
      <p:sp>
        <p:nvSpPr>
          <p:cNvPr id="50" name="Picture Placeholder 2"/>
          <p:cNvSpPr>
            <a:spLocks noGrp="1"/>
          </p:cNvSpPr>
          <p:nvPr>
            <p:ph type="pic" sz="quarter" idx="31"/>
          </p:nvPr>
        </p:nvSpPr>
        <p:spPr>
          <a:xfrm>
            <a:off x="10233033" y="3987798"/>
            <a:ext cx="1671100" cy="794467"/>
          </a:xfrm>
        </p:spPr>
        <p:txBody>
          <a:bodyPr/>
          <a:lstStyle/>
          <a:p>
            <a:endParaRPr lang="en-US" dirty="0"/>
          </a:p>
        </p:txBody>
      </p:sp>
      <p:sp>
        <p:nvSpPr>
          <p:cNvPr id="51" name="Picture Placeholder 2"/>
          <p:cNvSpPr>
            <a:spLocks noGrp="1"/>
          </p:cNvSpPr>
          <p:nvPr>
            <p:ph type="pic" sz="quarter" idx="32"/>
          </p:nvPr>
        </p:nvSpPr>
        <p:spPr>
          <a:xfrm>
            <a:off x="6829433" y="4809062"/>
            <a:ext cx="1671100" cy="794467"/>
          </a:xfrm>
        </p:spPr>
        <p:txBody>
          <a:bodyPr/>
          <a:lstStyle/>
          <a:p>
            <a:endParaRPr lang="en-US" dirty="0"/>
          </a:p>
        </p:txBody>
      </p:sp>
      <p:sp>
        <p:nvSpPr>
          <p:cNvPr id="52" name="Picture Placeholder 2"/>
          <p:cNvSpPr>
            <a:spLocks noGrp="1"/>
          </p:cNvSpPr>
          <p:nvPr>
            <p:ph type="pic" sz="quarter" idx="33"/>
          </p:nvPr>
        </p:nvSpPr>
        <p:spPr>
          <a:xfrm>
            <a:off x="8531233" y="4809062"/>
            <a:ext cx="1671100" cy="794467"/>
          </a:xfrm>
        </p:spPr>
        <p:txBody>
          <a:bodyPr/>
          <a:lstStyle/>
          <a:p>
            <a:endParaRPr lang="en-US" dirty="0"/>
          </a:p>
        </p:txBody>
      </p:sp>
      <p:sp>
        <p:nvSpPr>
          <p:cNvPr id="53" name="Picture Placeholder 2"/>
          <p:cNvSpPr>
            <a:spLocks noGrp="1"/>
          </p:cNvSpPr>
          <p:nvPr>
            <p:ph type="pic" sz="quarter" idx="34"/>
          </p:nvPr>
        </p:nvSpPr>
        <p:spPr>
          <a:xfrm>
            <a:off x="10233033" y="4809062"/>
            <a:ext cx="1671100" cy="794467"/>
          </a:xfrm>
        </p:spPr>
        <p:txBody>
          <a:bodyPr/>
          <a:lstStyle/>
          <a:p>
            <a:endParaRPr lang="en-US" dirty="0"/>
          </a:p>
        </p:txBody>
      </p:sp>
      <p:sp>
        <p:nvSpPr>
          <p:cNvPr id="32" name="TextBox 31"/>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33" name="Straight Connector 32"/>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54" name="TextBox 53"/>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31" name="Text Placeholder 4"/>
          <p:cNvSpPr>
            <a:spLocks noGrp="1"/>
          </p:cNvSpPr>
          <p:nvPr>
            <p:ph type="body" sz="quarter" idx="35" hasCustomPrompt="1"/>
          </p:nvPr>
        </p:nvSpPr>
        <p:spPr>
          <a:xfrm>
            <a:off x="617172" y="3004168"/>
            <a:ext cx="3199689" cy="2643001"/>
          </a:xfrm>
        </p:spPr>
        <p:txBody>
          <a:bodyPr/>
          <a:lstStyle>
            <a:lvl1pPr>
              <a:defRPr sz="1400" b="1">
                <a:solidFill>
                  <a:schemeClr val="tx2"/>
                </a:solidFill>
              </a:defRPr>
            </a:lvl1pPr>
            <a:lvl2pPr marL="7938" marR="0" indent="0" algn="l" defTabSz="914363" rtl="0" eaLnBrk="1" fontAlgn="auto" latinLnBrk="0" hangingPunct="1">
              <a:lnSpc>
                <a:spcPct val="90000"/>
              </a:lnSpc>
              <a:spcBef>
                <a:spcPts val="1000"/>
              </a:spcBef>
              <a:spcAft>
                <a:spcPts val="0"/>
              </a:spcAft>
              <a:buClrTx/>
              <a:buSzTx/>
              <a:buFontTx/>
              <a:buNone/>
              <a:tabLst/>
              <a:defRPr sz="1400">
                <a:solidFill>
                  <a:schemeClr val="bg1"/>
                </a:solidFill>
              </a:defRPr>
            </a:lvl2pPr>
            <a:lvl3pPr marL="219600" indent="-219600">
              <a:buClrTx/>
              <a:buFontTx/>
              <a:buBlip>
                <a:blip r:embed="rId2"/>
              </a:buBlip>
              <a:defRPr sz="1400">
                <a:solidFill>
                  <a:schemeClr val="bg1"/>
                </a:solidFill>
              </a:defRPr>
            </a:lvl3pPr>
            <a:lvl4pPr marL="547200" indent="-285750">
              <a:buClrTx/>
              <a:buFontTx/>
              <a:buBlip>
                <a:blip r:embed="rId2"/>
              </a:buBlip>
              <a:defRPr sz="1400">
                <a:solidFill>
                  <a:schemeClr val="bg1"/>
                </a:solidFill>
              </a:defRPr>
            </a:lvl4pPr>
            <a:lvl5pPr marL="842400" indent="-285750">
              <a:buClrTx/>
              <a:buFontTx/>
              <a:buBlip>
                <a:blip r:embed="rId2"/>
              </a:buBlip>
              <a:defRPr sz="1100" baseline="0">
                <a:solidFill>
                  <a:schemeClr val="bg1"/>
                </a:solidFill>
              </a:defRPr>
            </a:lvl5pPr>
            <a:lvl6pPr marL="1108800" indent="-285750">
              <a:buClrTx/>
              <a:buFontTx/>
              <a:buBlip>
                <a:blip r:embed="rId2"/>
              </a:buBlip>
              <a:defRPr sz="1100">
                <a:solidFill>
                  <a:schemeClr val="bg1"/>
                </a:solidFill>
              </a:defRPr>
            </a:lvl6pPr>
            <a:lvl7pPr marL="1368000" indent="-285750">
              <a:buClrTx/>
              <a:buFontTx/>
              <a:buBlip>
                <a:blip r:embed="rId2"/>
              </a:buBlip>
              <a:defRPr sz="1100">
                <a:solidFill>
                  <a:schemeClr val="bg1"/>
                </a:solidFill>
              </a:defRPr>
            </a:lvl7pPr>
            <a:lvl8pPr marL="1620000" indent="-285750">
              <a:buClrTx/>
              <a:buFontTx/>
              <a:buBlip>
                <a:blip r:embed="rId2"/>
              </a:buBlip>
              <a:defRPr sz="1100">
                <a:solidFill>
                  <a:schemeClr val="bg1"/>
                </a:solidFill>
              </a:defRPr>
            </a:lvl8pPr>
            <a:lvl9pPr marL="1872000" indent="-285750">
              <a:buClrTx/>
              <a:buFontTx/>
              <a:buBlip>
                <a:blip r:embed="rId2"/>
              </a:buBlip>
              <a:defRPr sz="1100">
                <a:solidFill>
                  <a:schemeClr val="bg1"/>
                </a:solidFill>
              </a:defRPr>
            </a:lvl9pPr>
          </a:lstStyle>
          <a:p>
            <a:pPr lvl="0"/>
            <a:r>
              <a:rPr lang="en-US" dirty="0"/>
              <a:t>Click to edit text</a:t>
            </a:r>
          </a:p>
          <a:p>
            <a:pPr lvl="1"/>
            <a:r>
              <a:rPr lang="en-US" dirty="0"/>
              <a:t>Second level</a:t>
            </a:r>
          </a:p>
        </p:txBody>
      </p:sp>
      <p:pic>
        <p:nvPicPr>
          <p:cNvPr id="35" name="Picture 3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7C_Title_Content_Image x3">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5369336" y="-21304"/>
            <a:ext cx="4827650" cy="3372359"/>
          </a:xfrm>
          <a:custGeom>
            <a:avLst/>
            <a:gdLst>
              <a:gd name="connsiteX0" fmla="*/ 0 w 5590624"/>
              <a:gd name="connsiteY0" fmla="*/ 0 h 3300761"/>
              <a:gd name="connsiteX1" fmla="*/ 5040486 w 5590624"/>
              <a:gd name="connsiteY1" fmla="*/ 0 h 3300761"/>
              <a:gd name="connsiteX2" fmla="*/ 5590624 w 5590624"/>
              <a:gd name="connsiteY2" fmla="*/ 550138 h 3300761"/>
              <a:gd name="connsiteX3" fmla="*/ 5590624 w 5590624"/>
              <a:gd name="connsiteY3" fmla="*/ 3300761 h 3300761"/>
              <a:gd name="connsiteX4" fmla="*/ 0 w 5590624"/>
              <a:gd name="connsiteY4" fmla="*/ 3300761 h 3300761"/>
              <a:gd name="connsiteX5" fmla="*/ 0 w 5590624"/>
              <a:gd name="connsiteY5" fmla="*/ 0 h 3300761"/>
              <a:gd name="connsiteX0" fmla="*/ 0 w 5590624"/>
              <a:gd name="connsiteY0" fmla="*/ 0 h 3300761"/>
              <a:gd name="connsiteX1" fmla="*/ 1680252 w 5590624"/>
              <a:gd name="connsiteY1" fmla="*/ 0 h 3300761"/>
              <a:gd name="connsiteX2" fmla="*/ 5590624 w 5590624"/>
              <a:gd name="connsiteY2" fmla="*/ 550138 h 3300761"/>
              <a:gd name="connsiteX3" fmla="*/ 5590624 w 5590624"/>
              <a:gd name="connsiteY3" fmla="*/ 3300761 h 3300761"/>
              <a:gd name="connsiteX4" fmla="*/ 0 w 5590624"/>
              <a:gd name="connsiteY4" fmla="*/ 3300761 h 3300761"/>
              <a:gd name="connsiteX5" fmla="*/ 0 w 5590624"/>
              <a:gd name="connsiteY5" fmla="*/ 0 h 3300761"/>
              <a:gd name="connsiteX0" fmla="*/ 0 w 5590624"/>
              <a:gd name="connsiteY0" fmla="*/ 14857 h 3315618"/>
              <a:gd name="connsiteX1" fmla="*/ 1680252 w 5590624"/>
              <a:gd name="connsiteY1" fmla="*/ 14857 h 3315618"/>
              <a:gd name="connsiteX2" fmla="*/ 4676224 w 5590624"/>
              <a:gd name="connsiteY2" fmla="*/ 0 h 3315618"/>
              <a:gd name="connsiteX3" fmla="*/ 5590624 w 5590624"/>
              <a:gd name="connsiteY3" fmla="*/ 3315618 h 3315618"/>
              <a:gd name="connsiteX4" fmla="*/ 0 w 5590624"/>
              <a:gd name="connsiteY4" fmla="*/ 3315618 h 3315618"/>
              <a:gd name="connsiteX5" fmla="*/ 0 w 5590624"/>
              <a:gd name="connsiteY5" fmla="*/ 14857 h 3315618"/>
              <a:gd name="connsiteX0" fmla="*/ 0 w 5605493"/>
              <a:gd name="connsiteY0" fmla="*/ 14857 h 3315618"/>
              <a:gd name="connsiteX1" fmla="*/ 1680252 w 5605493"/>
              <a:gd name="connsiteY1" fmla="*/ 14857 h 3315618"/>
              <a:gd name="connsiteX2" fmla="*/ 4676224 w 5605493"/>
              <a:gd name="connsiteY2" fmla="*/ 0 h 3315618"/>
              <a:gd name="connsiteX3" fmla="*/ 5605493 w 5605493"/>
              <a:gd name="connsiteY3" fmla="*/ 951559 h 3315618"/>
              <a:gd name="connsiteX4" fmla="*/ 0 w 5605493"/>
              <a:gd name="connsiteY4" fmla="*/ 3315618 h 3315618"/>
              <a:gd name="connsiteX5" fmla="*/ 0 w 5605493"/>
              <a:gd name="connsiteY5" fmla="*/ 14857 h 3315618"/>
              <a:gd name="connsiteX0" fmla="*/ 0 w 5605493"/>
              <a:gd name="connsiteY0" fmla="*/ 14857 h 3367657"/>
              <a:gd name="connsiteX1" fmla="*/ 1680252 w 5605493"/>
              <a:gd name="connsiteY1" fmla="*/ 14857 h 3367657"/>
              <a:gd name="connsiteX2" fmla="*/ 4676224 w 5605493"/>
              <a:gd name="connsiteY2" fmla="*/ 0 h 3367657"/>
              <a:gd name="connsiteX3" fmla="*/ 5605493 w 5605493"/>
              <a:gd name="connsiteY3" fmla="*/ 951559 h 3367657"/>
              <a:gd name="connsiteX4" fmla="*/ 3174381 w 5605493"/>
              <a:gd name="connsiteY4" fmla="*/ 3367657 h 3367657"/>
              <a:gd name="connsiteX5" fmla="*/ 0 w 5605493"/>
              <a:gd name="connsiteY5" fmla="*/ 14857 h 3367657"/>
              <a:gd name="connsiteX0" fmla="*/ 0 w 4847210"/>
              <a:gd name="connsiteY0" fmla="*/ 936691 h 3367657"/>
              <a:gd name="connsiteX1" fmla="*/ 921969 w 4847210"/>
              <a:gd name="connsiteY1" fmla="*/ 14857 h 3367657"/>
              <a:gd name="connsiteX2" fmla="*/ 3917941 w 4847210"/>
              <a:gd name="connsiteY2" fmla="*/ 0 h 3367657"/>
              <a:gd name="connsiteX3" fmla="*/ 4847210 w 4847210"/>
              <a:gd name="connsiteY3" fmla="*/ 951559 h 3367657"/>
              <a:gd name="connsiteX4" fmla="*/ 2416098 w 4847210"/>
              <a:gd name="connsiteY4" fmla="*/ 3367657 h 3367657"/>
              <a:gd name="connsiteX5" fmla="*/ 0 w 4847210"/>
              <a:gd name="connsiteY5" fmla="*/ 936691 h 3367657"/>
              <a:gd name="connsiteX0" fmla="*/ 0 w 4847210"/>
              <a:gd name="connsiteY0" fmla="*/ 941580 h 3372546"/>
              <a:gd name="connsiteX1" fmla="*/ 921969 w 4847210"/>
              <a:gd name="connsiteY1" fmla="*/ 19746 h 3372546"/>
              <a:gd name="connsiteX2" fmla="*/ 3903272 w 4847210"/>
              <a:gd name="connsiteY2" fmla="*/ 0 h 3372546"/>
              <a:gd name="connsiteX3" fmla="*/ 4847210 w 4847210"/>
              <a:gd name="connsiteY3" fmla="*/ 956448 h 3372546"/>
              <a:gd name="connsiteX4" fmla="*/ 2416098 w 4847210"/>
              <a:gd name="connsiteY4" fmla="*/ 3372546 h 3372546"/>
              <a:gd name="connsiteX5" fmla="*/ 0 w 4847210"/>
              <a:gd name="connsiteY5" fmla="*/ 941580 h 3372546"/>
              <a:gd name="connsiteX0" fmla="*/ 0 w 4847210"/>
              <a:gd name="connsiteY0" fmla="*/ 941580 h 3372546"/>
              <a:gd name="connsiteX1" fmla="*/ 936638 w 4847210"/>
              <a:gd name="connsiteY1" fmla="*/ 5076 h 3372546"/>
              <a:gd name="connsiteX2" fmla="*/ 3903272 w 4847210"/>
              <a:gd name="connsiteY2" fmla="*/ 0 h 3372546"/>
              <a:gd name="connsiteX3" fmla="*/ 4847210 w 4847210"/>
              <a:gd name="connsiteY3" fmla="*/ 956448 h 3372546"/>
              <a:gd name="connsiteX4" fmla="*/ 2416098 w 4847210"/>
              <a:gd name="connsiteY4" fmla="*/ 3372546 h 3372546"/>
              <a:gd name="connsiteX5" fmla="*/ 0 w 4847210"/>
              <a:gd name="connsiteY5" fmla="*/ 941580 h 3372546"/>
              <a:gd name="connsiteX0" fmla="*/ 0 w 4827650"/>
              <a:gd name="connsiteY0" fmla="*/ 941580 h 3372546"/>
              <a:gd name="connsiteX1" fmla="*/ 936638 w 4827650"/>
              <a:gd name="connsiteY1" fmla="*/ 5076 h 3372546"/>
              <a:gd name="connsiteX2" fmla="*/ 3903272 w 4827650"/>
              <a:gd name="connsiteY2" fmla="*/ 0 h 3372546"/>
              <a:gd name="connsiteX3" fmla="*/ 4827650 w 4827650"/>
              <a:gd name="connsiteY3" fmla="*/ 946669 h 3372546"/>
              <a:gd name="connsiteX4" fmla="*/ 2416098 w 4827650"/>
              <a:gd name="connsiteY4" fmla="*/ 3372546 h 3372546"/>
              <a:gd name="connsiteX5" fmla="*/ 0 w 4827650"/>
              <a:gd name="connsiteY5" fmla="*/ 941580 h 3372546"/>
              <a:gd name="connsiteX0" fmla="*/ 0 w 4827650"/>
              <a:gd name="connsiteY0" fmla="*/ 941580 h 3367656"/>
              <a:gd name="connsiteX1" fmla="*/ 936638 w 4827650"/>
              <a:gd name="connsiteY1" fmla="*/ 5076 h 3367656"/>
              <a:gd name="connsiteX2" fmla="*/ 3903272 w 4827650"/>
              <a:gd name="connsiteY2" fmla="*/ 0 h 3367656"/>
              <a:gd name="connsiteX3" fmla="*/ 4827650 w 4827650"/>
              <a:gd name="connsiteY3" fmla="*/ 946669 h 3367656"/>
              <a:gd name="connsiteX4" fmla="*/ 2411208 w 4827650"/>
              <a:gd name="connsiteY4" fmla="*/ 3367656 h 3367656"/>
              <a:gd name="connsiteX5" fmla="*/ 0 w 4827650"/>
              <a:gd name="connsiteY5" fmla="*/ 941580 h 3367656"/>
              <a:gd name="connsiteX0" fmla="*/ 0 w 4827650"/>
              <a:gd name="connsiteY0" fmla="*/ 946283 h 3372359"/>
              <a:gd name="connsiteX1" fmla="*/ 941528 w 4827650"/>
              <a:gd name="connsiteY1" fmla="*/ 0 h 3372359"/>
              <a:gd name="connsiteX2" fmla="*/ 3903272 w 4827650"/>
              <a:gd name="connsiteY2" fmla="*/ 4703 h 3372359"/>
              <a:gd name="connsiteX3" fmla="*/ 4827650 w 4827650"/>
              <a:gd name="connsiteY3" fmla="*/ 951372 h 3372359"/>
              <a:gd name="connsiteX4" fmla="*/ 2411208 w 4827650"/>
              <a:gd name="connsiteY4" fmla="*/ 3372359 h 3372359"/>
              <a:gd name="connsiteX5" fmla="*/ 0 w 4827650"/>
              <a:gd name="connsiteY5" fmla="*/ 946283 h 337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27650" h="3372359">
                <a:moveTo>
                  <a:pt x="0" y="946283"/>
                </a:moveTo>
                <a:lnTo>
                  <a:pt x="941528" y="0"/>
                </a:lnTo>
                <a:lnTo>
                  <a:pt x="3903272" y="4703"/>
                </a:lnTo>
                <a:lnTo>
                  <a:pt x="4827650" y="951372"/>
                </a:lnTo>
                <a:lnTo>
                  <a:pt x="2411208" y="3372359"/>
                </a:lnTo>
                <a:lnTo>
                  <a:pt x="0" y="946283"/>
                </a:lnTo>
                <a:close/>
              </a:path>
            </a:pathLst>
          </a:custGeom>
        </p:spPr>
        <p:txBody>
          <a:bodyPr/>
          <a:lstStyle/>
          <a:p>
            <a:endParaRPr lang="en-US" dirty="0"/>
          </a:p>
        </p:txBody>
      </p:sp>
      <p:sp>
        <p:nvSpPr>
          <p:cNvPr id="35"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cxnSp>
        <p:nvCxnSpPr>
          <p:cNvPr id="25" name="Straight Connector 24"/>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24" hasCustomPrompt="1"/>
          </p:nvPr>
        </p:nvSpPr>
        <p:spPr>
          <a:xfrm>
            <a:off x="617172" y="1801780"/>
            <a:ext cx="4348163" cy="3360738"/>
          </a:xfrm>
        </p:spPr>
        <p:txBody>
          <a:bodyPr/>
          <a:lstStyle>
            <a:lvl1pPr>
              <a:defRPr sz="1400" b="1">
                <a:solidFill>
                  <a:schemeClr val="tx2"/>
                </a:solidFill>
              </a:defRPr>
            </a:lvl1pPr>
            <a:lvl2pPr marL="7938" marR="0" indent="0" algn="l" defTabSz="914363" rtl="0" eaLnBrk="1" fontAlgn="auto" latinLnBrk="0" hangingPunct="1">
              <a:lnSpc>
                <a:spcPct val="90000"/>
              </a:lnSpc>
              <a:spcBef>
                <a:spcPts val="1000"/>
              </a:spcBef>
              <a:spcAft>
                <a:spcPts val="0"/>
              </a:spcAft>
              <a:buClrTx/>
              <a:buSzTx/>
              <a:buFontTx/>
              <a:buNone/>
              <a:tabLst/>
              <a:defRPr sz="1400"/>
            </a:lvl2pPr>
            <a:lvl3pPr marL="219600" indent="-219600">
              <a:buClrTx/>
              <a:buFontTx/>
              <a:buBlip>
                <a:blip r:embed="rId2"/>
              </a:buBlip>
              <a:defRPr sz="1400"/>
            </a:lvl3pPr>
            <a:lvl4pPr marL="547200" indent="-285750">
              <a:buClrTx/>
              <a:buFontTx/>
              <a:buBlip>
                <a:blip r:embed="rId2"/>
              </a:buBlip>
              <a:defRPr sz="1400"/>
            </a:lvl4pPr>
            <a:lvl5pPr marL="842400" indent="-285750">
              <a:buClrTx/>
              <a:buFontTx/>
              <a:buBlip>
                <a:blip r:embed="rId2"/>
              </a:buBlip>
              <a:defRPr sz="1100" baseline="0"/>
            </a:lvl5pPr>
            <a:lvl6pPr marL="1108800" indent="-285750">
              <a:buClrTx/>
              <a:buFontTx/>
              <a:buBlip>
                <a:blip r:embed="rId2"/>
              </a:buBlip>
              <a:defRPr sz="1100"/>
            </a:lvl6pPr>
            <a:lvl7pPr marL="1368000" indent="-285750">
              <a:buClrTx/>
              <a:buFontTx/>
              <a:buBlip>
                <a:blip r:embed="rId2"/>
              </a:buBlip>
              <a:defRPr sz="1100"/>
            </a:lvl7pPr>
            <a:lvl8pPr marL="1620000" indent="-285750">
              <a:buClrTx/>
              <a:buFontTx/>
              <a:buBlip>
                <a:blip r:embed="rId2"/>
              </a:buBlip>
              <a:defRPr sz="1100"/>
            </a:lvl8pPr>
            <a:lvl9pPr marL="1872000" indent="-285750">
              <a:buClrTx/>
              <a:buFontTx/>
              <a:buBlip>
                <a:blip r:embed="rId2"/>
              </a:buBlip>
              <a:defRPr sz="1100"/>
            </a:lvl9pPr>
          </a:lstStyle>
          <a:p>
            <a:pPr lvl="0"/>
            <a:r>
              <a:rPr lang="en-US" dirty="0"/>
              <a:t>Click to edit text</a:t>
            </a:r>
          </a:p>
          <a:p>
            <a:pPr lvl="1"/>
            <a:r>
              <a:rPr lang="en-US" dirty="0"/>
              <a:t>Second level</a:t>
            </a:r>
          </a:p>
        </p:txBody>
      </p:sp>
      <p:sp>
        <p:nvSpPr>
          <p:cNvPr id="7" name="Picture Placeholder 6"/>
          <p:cNvSpPr>
            <a:spLocks noGrp="1"/>
          </p:cNvSpPr>
          <p:nvPr>
            <p:ph type="pic" sz="quarter" idx="26"/>
          </p:nvPr>
        </p:nvSpPr>
        <p:spPr>
          <a:xfrm>
            <a:off x="7871439" y="1019661"/>
            <a:ext cx="4323448" cy="4841260"/>
          </a:xfrm>
          <a:custGeom>
            <a:avLst/>
            <a:gdLst>
              <a:gd name="connsiteX0" fmla="*/ 0 w 4843627"/>
              <a:gd name="connsiteY0" fmla="*/ 0 h 4843627"/>
              <a:gd name="connsiteX1" fmla="*/ 4036340 w 4843627"/>
              <a:gd name="connsiteY1" fmla="*/ 0 h 4843627"/>
              <a:gd name="connsiteX2" fmla="*/ 4843627 w 4843627"/>
              <a:gd name="connsiteY2" fmla="*/ 807287 h 4843627"/>
              <a:gd name="connsiteX3" fmla="*/ 4843627 w 4843627"/>
              <a:gd name="connsiteY3" fmla="*/ 4843627 h 4843627"/>
              <a:gd name="connsiteX4" fmla="*/ 0 w 4843627"/>
              <a:gd name="connsiteY4" fmla="*/ 4843627 h 4843627"/>
              <a:gd name="connsiteX5" fmla="*/ 0 w 4843627"/>
              <a:gd name="connsiteY5" fmla="*/ 0 h 4843627"/>
              <a:gd name="connsiteX0" fmla="*/ 5541 w 4843627"/>
              <a:gd name="connsiteY0" fmla="*/ 2416232 h 4843627"/>
              <a:gd name="connsiteX1" fmla="*/ 4036340 w 4843627"/>
              <a:gd name="connsiteY1" fmla="*/ 0 h 4843627"/>
              <a:gd name="connsiteX2" fmla="*/ 4843627 w 4843627"/>
              <a:gd name="connsiteY2" fmla="*/ 807287 h 4843627"/>
              <a:gd name="connsiteX3" fmla="*/ 4843627 w 4843627"/>
              <a:gd name="connsiteY3" fmla="*/ 4843627 h 4843627"/>
              <a:gd name="connsiteX4" fmla="*/ 0 w 4843627"/>
              <a:gd name="connsiteY4" fmla="*/ 4843627 h 4843627"/>
              <a:gd name="connsiteX5" fmla="*/ 5541 w 4843627"/>
              <a:gd name="connsiteY5" fmla="*/ 2416232 h 4843627"/>
              <a:gd name="connsiteX0" fmla="*/ 5541 w 4843627"/>
              <a:gd name="connsiteY0" fmla="*/ 2410690 h 4838085"/>
              <a:gd name="connsiteX1" fmla="*/ 2423671 w 4843627"/>
              <a:gd name="connsiteY1" fmla="*/ 0 h 4838085"/>
              <a:gd name="connsiteX2" fmla="*/ 4843627 w 4843627"/>
              <a:gd name="connsiteY2" fmla="*/ 801745 h 4838085"/>
              <a:gd name="connsiteX3" fmla="*/ 4843627 w 4843627"/>
              <a:gd name="connsiteY3" fmla="*/ 4838085 h 4838085"/>
              <a:gd name="connsiteX4" fmla="*/ 0 w 4843627"/>
              <a:gd name="connsiteY4" fmla="*/ 4838085 h 4838085"/>
              <a:gd name="connsiteX5" fmla="*/ 5541 w 4843627"/>
              <a:gd name="connsiteY5" fmla="*/ 2410690 h 4838085"/>
              <a:gd name="connsiteX0" fmla="*/ 5541 w 4843627"/>
              <a:gd name="connsiteY0" fmla="*/ 2410690 h 4838085"/>
              <a:gd name="connsiteX1" fmla="*/ 2423671 w 4843627"/>
              <a:gd name="connsiteY1" fmla="*/ 0 h 4838085"/>
              <a:gd name="connsiteX2" fmla="*/ 4344864 w 4843627"/>
              <a:gd name="connsiteY2" fmla="*/ 1893483 h 4838085"/>
              <a:gd name="connsiteX3" fmla="*/ 4843627 w 4843627"/>
              <a:gd name="connsiteY3" fmla="*/ 4838085 h 4838085"/>
              <a:gd name="connsiteX4" fmla="*/ 0 w 4843627"/>
              <a:gd name="connsiteY4" fmla="*/ 4838085 h 4838085"/>
              <a:gd name="connsiteX5" fmla="*/ 5541 w 4843627"/>
              <a:gd name="connsiteY5" fmla="*/ 2410690 h 4838085"/>
              <a:gd name="connsiteX0" fmla="*/ 5541 w 4344864"/>
              <a:gd name="connsiteY0" fmla="*/ 2410690 h 4838085"/>
              <a:gd name="connsiteX1" fmla="*/ 2423671 w 4344864"/>
              <a:gd name="connsiteY1" fmla="*/ 0 h 4838085"/>
              <a:gd name="connsiteX2" fmla="*/ 4344864 w 4344864"/>
              <a:gd name="connsiteY2" fmla="*/ 1893483 h 4838085"/>
              <a:gd name="connsiteX3" fmla="*/ 4328238 w 4344864"/>
              <a:gd name="connsiteY3" fmla="*/ 2937241 h 4838085"/>
              <a:gd name="connsiteX4" fmla="*/ 0 w 4344864"/>
              <a:gd name="connsiteY4" fmla="*/ 4838085 h 4838085"/>
              <a:gd name="connsiteX5" fmla="*/ 5541 w 4344864"/>
              <a:gd name="connsiteY5" fmla="*/ 2410690 h 4838085"/>
              <a:gd name="connsiteX0" fmla="*/ 0 w 4339323"/>
              <a:gd name="connsiteY0" fmla="*/ 2410690 h 4838085"/>
              <a:gd name="connsiteX1" fmla="*/ 2418130 w 4339323"/>
              <a:gd name="connsiteY1" fmla="*/ 0 h 4838085"/>
              <a:gd name="connsiteX2" fmla="*/ 4339323 w 4339323"/>
              <a:gd name="connsiteY2" fmla="*/ 1893483 h 4838085"/>
              <a:gd name="connsiteX3" fmla="*/ 4322697 w 4339323"/>
              <a:gd name="connsiteY3" fmla="*/ 2937241 h 4838085"/>
              <a:gd name="connsiteX4" fmla="*/ 2410692 w 4339323"/>
              <a:gd name="connsiteY4" fmla="*/ 4838085 h 4838085"/>
              <a:gd name="connsiteX5" fmla="*/ 0 w 4339323"/>
              <a:gd name="connsiteY5" fmla="*/ 2410690 h 4838085"/>
              <a:gd name="connsiteX0" fmla="*/ 0 w 4342498"/>
              <a:gd name="connsiteY0" fmla="*/ 2429740 h 4838085"/>
              <a:gd name="connsiteX1" fmla="*/ 2421305 w 4342498"/>
              <a:gd name="connsiteY1" fmla="*/ 0 h 4838085"/>
              <a:gd name="connsiteX2" fmla="*/ 4342498 w 4342498"/>
              <a:gd name="connsiteY2" fmla="*/ 1893483 h 4838085"/>
              <a:gd name="connsiteX3" fmla="*/ 4325872 w 4342498"/>
              <a:gd name="connsiteY3" fmla="*/ 2937241 h 4838085"/>
              <a:gd name="connsiteX4" fmla="*/ 2413867 w 4342498"/>
              <a:gd name="connsiteY4" fmla="*/ 4838085 h 4838085"/>
              <a:gd name="connsiteX5" fmla="*/ 0 w 4342498"/>
              <a:gd name="connsiteY5" fmla="*/ 2429740 h 4838085"/>
              <a:gd name="connsiteX0" fmla="*/ 0 w 4342498"/>
              <a:gd name="connsiteY0" fmla="*/ 2385290 h 4793635"/>
              <a:gd name="connsiteX1" fmla="*/ 2421305 w 4342498"/>
              <a:gd name="connsiteY1" fmla="*/ 0 h 4793635"/>
              <a:gd name="connsiteX2" fmla="*/ 4342498 w 4342498"/>
              <a:gd name="connsiteY2" fmla="*/ 1849033 h 4793635"/>
              <a:gd name="connsiteX3" fmla="*/ 4325872 w 4342498"/>
              <a:gd name="connsiteY3" fmla="*/ 2892791 h 4793635"/>
              <a:gd name="connsiteX4" fmla="*/ 2413867 w 4342498"/>
              <a:gd name="connsiteY4" fmla="*/ 4793635 h 4793635"/>
              <a:gd name="connsiteX5" fmla="*/ 0 w 4342498"/>
              <a:gd name="connsiteY5" fmla="*/ 2385290 h 4793635"/>
              <a:gd name="connsiteX0" fmla="*/ 0 w 4342498"/>
              <a:gd name="connsiteY0" fmla="*/ 2429740 h 4838085"/>
              <a:gd name="connsiteX1" fmla="*/ 2421305 w 4342498"/>
              <a:gd name="connsiteY1" fmla="*/ 0 h 4838085"/>
              <a:gd name="connsiteX2" fmla="*/ 4342498 w 4342498"/>
              <a:gd name="connsiteY2" fmla="*/ 1893483 h 4838085"/>
              <a:gd name="connsiteX3" fmla="*/ 4325872 w 4342498"/>
              <a:gd name="connsiteY3" fmla="*/ 2937241 h 4838085"/>
              <a:gd name="connsiteX4" fmla="*/ 2413867 w 4342498"/>
              <a:gd name="connsiteY4" fmla="*/ 4838085 h 4838085"/>
              <a:gd name="connsiteX5" fmla="*/ 0 w 4342498"/>
              <a:gd name="connsiteY5" fmla="*/ 2429740 h 4838085"/>
              <a:gd name="connsiteX0" fmla="*/ 0 w 4325872"/>
              <a:gd name="connsiteY0" fmla="*/ 2429740 h 4838085"/>
              <a:gd name="connsiteX1" fmla="*/ 2421305 w 4325872"/>
              <a:gd name="connsiteY1" fmla="*/ 0 h 4838085"/>
              <a:gd name="connsiteX2" fmla="*/ 4323448 w 4325872"/>
              <a:gd name="connsiteY2" fmla="*/ 1899833 h 4838085"/>
              <a:gd name="connsiteX3" fmla="*/ 4325872 w 4325872"/>
              <a:gd name="connsiteY3" fmla="*/ 2937241 h 4838085"/>
              <a:gd name="connsiteX4" fmla="*/ 2413867 w 4325872"/>
              <a:gd name="connsiteY4" fmla="*/ 4838085 h 4838085"/>
              <a:gd name="connsiteX5" fmla="*/ 0 w 4325872"/>
              <a:gd name="connsiteY5" fmla="*/ 2429740 h 4838085"/>
              <a:gd name="connsiteX0" fmla="*/ 0 w 4354447"/>
              <a:gd name="connsiteY0" fmla="*/ 2429740 h 4838085"/>
              <a:gd name="connsiteX1" fmla="*/ 2421305 w 4354447"/>
              <a:gd name="connsiteY1" fmla="*/ 0 h 4838085"/>
              <a:gd name="connsiteX2" fmla="*/ 4323448 w 4354447"/>
              <a:gd name="connsiteY2" fmla="*/ 1899833 h 4838085"/>
              <a:gd name="connsiteX3" fmla="*/ 4354447 w 4354447"/>
              <a:gd name="connsiteY3" fmla="*/ 2997566 h 4838085"/>
              <a:gd name="connsiteX4" fmla="*/ 2413867 w 4354447"/>
              <a:gd name="connsiteY4" fmla="*/ 4838085 h 4838085"/>
              <a:gd name="connsiteX5" fmla="*/ 0 w 4354447"/>
              <a:gd name="connsiteY5" fmla="*/ 2429740 h 4838085"/>
              <a:gd name="connsiteX0" fmla="*/ 0 w 4323448"/>
              <a:gd name="connsiteY0" fmla="*/ 2429740 h 4838085"/>
              <a:gd name="connsiteX1" fmla="*/ 2421305 w 4323448"/>
              <a:gd name="connsiteY1" fmla="*/ 0 h 4838085"/>
              <a:gd name="connsiteX2" fmla="*/ 4323448 w 4323448"/>
              <a:gd name="connsiteY2" fmla="*/ 1899833 h 4838085"/>
              <a:gd name="connsiteX3" fmla="*/ 4322697 w 4323448"/>
              <a:gd name="connsiteY3" fmla="*/ 2937241 h 4838085"/>
              <a:gd name="connsiteX4" fmla="*/ 2413867 w 4323448"/>
              <a:gd name="connsiteY4" fmla="*/ 4838085 h 4838085"/>
              <a:gd name="connsiteX5" fmla="*/ 0 w 4323448"/>
              <a:gd name="connsiteY5" fmla="*/ 2429740 h 4838085"/>
              <a:gd name="connsiteX0" fmla="*/ 0 w 4323448"/>
              <a:gd name="connsiteY0" fmla="*/ 2429740 h 4841260"/>
              <a:gd name="connsiteX1" fmla="*/ 2421305 w 4323448"/>
              <a:gd name="connsiteY1" fmla="*/ 0 h 4841260"/>
              <a:gd name="connsiteX2" fmla="*/ 4323448 w 4323448"/>
              <a:gd name="connsiteY2" fmla="*/ 1899833 h 4841260"/>
              <a:gd name="connsiteX3" fmla="*/ 4322697 w 4323448"/>
              <a:gd name="connsiteY3" fmla="*/ 2937241 h 4841260"/>
              <a:gd name="connsiteX4" fmla="*/ 2426567 w 4323448"/>
              <a:gd name="connsiteY4" fmla="*/ 4841260 h 4841260"/>
              <a:gd name="connsiteX5" fmla="*/ 0 w 4323448"/>
              <a:gd name="connsiteY5" fmla="*/ 2429740 h 4841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23448" h="4841260">
                <a:moveTo>
                  <a:pt x="0" y="2429740"/>
                </a:moveTo>
                <a:lnTo>
                  <a:pt x="2421305" y="0"/>
                </a:lnTo>
                <a:lnTo>
                  <a:pt x="4323448" y="1899833"/>
                </a:lnTo>
                <a:cubicBezTo>
                  <a:pt x="4323198" y="2245636"/>
                  <a:pt x="4322947" y="2591438"/>
                  <a:pt x="4322697" y="2937241"/>
                </a:cubicBezTo>
                <a:lnTo>
                  <a:pt x="2426567" y="4841260"/>
                </a:lnTo>
                <a:lnTo>
                  <a:pt x="0" y="2429740"/>
                </a:lnTo>
                <a:close/>
              </a:path>
            </a:pathLst>
          </a:custGeom>
        </p:spPr>
        <p:txBody>
          <a:bodyPr/>
          <a:lstStyle/>
          <a:p>
            <a:endParaRPr lang="en-US"/>
          </a:p>
        </p:txBody>
      </p:sp>
      <p:sp>
        <p:nvSpPr>
          <p:cNvPr id="9" name="Picture Placeholder 8"/>
          <p:cNvSpPr>
            <a:spLocks noGrp="1"/>
          </p:cNvSpPr>
          <p:nvPr>
            <p:ph type="pic" sz="quarter" idx="27"/>
          </p:nvPr>
        </p:nvSpPr>
        <p:spPr>
          <a:xfrm>
            <a:off x="5367301" y="3551614"/>
            <a:ext cx="4837684" cy="3309604"/>
          </a:xfrm>
          <a:custGeom>
            <a:avLst/>
            <a:gdLst>
              <a:gd name="connsiteX0" fmla="*/ 0 w 4838506"/>
              <a:gd name="connsiteY0" fmla="*/ 0 h 4836953"/>
              <a:gd name="connsiteX1" fmla="*/ 4032331 w 4838506"/>
              <a:gd name="connsiteY1" fmla="*/ 0 h 4836953"/>
              <a:gd name="connsiteX2" fmla="*/ 4838506 w 4838506"/>
              <a:gd name="connsiteY2" fmla="*/ 806175 h 4836953"/>
              <a:gd name="connsiteX3" fmla="*/ 4838506 w 4838506"/>
              <a:gd name="connsiteY3" fmla="*/ 4836953 h 4836953"/>
              <a:gd name="connsiteX4" fmla="*/ 0 w 4838506"/>
              <a:gd name="connsiteY4" fmla="*/ 4836953 h 4836953"/>
              <a:gd name="connsiteX5" fmla="*/ 0 w 4838506"/>
              <a:gd name="connsiteY5" fmla="*/ 0 h 4836953"/>
              <a:gd name="connsiteX0" fmla="*/ 0 w 4838506"/>
              <a:gd name="connsiteY0" fmla="*/ 0 h 4836953"/>
              <a:gd name="connsiteX1" fmla="*/ 4032331 w 4838506"/>
              <a:gd name="connsiteY1" fmla="*/ 0 h 4836953"/>
              <a:gd name="connsiteX2" fmla="*/ 4838506 w 4838506"/>
              <a:gd name="connsiteY2" fmla="*/ 806175 h 4836953"/>
              <a:gd name="connsiteX3" fmla="*/ 4838506 w 4838506"/>
              <a:gd name="connsiteY3" fmla="*/ 4836953 h 4836953"/>
              <a:gd name="connsiteX4" fmla="*/ 12469 w 4838506"/>
              <a:gd name="connsiteY4" fmla="*/ 2442887 h 4836953"/>
              <a:gd name="connsiteX5" fmla="*/ 0 w 4838506"/>
              <a:gd name="connsiteY5" fmla="*/ 0 h 4836953"/>
              <a:gd name="connsiteX0" fmla="*/ 0 w 4838506"/>
              <a:gd name="connsiteY0" fmla="*/ 0 h 3311567"/>
              <a:gd name="connsiteX1" fmla="*/ 4032331 w 4838506"/>
              <a:gd name="connsiteY1" fmla="*/ 0 h 3311567"/>
              <a:gd name="connsiteX2" fmla="*/ 4838506 w 4838506"/>
              <a:gd name="connsiteY2" fmla="*/ 806175 h 3311567"/>
              <a:gd name="connsiteX3" fmla="*/ 894117 w 4838506"/>
              <a:gd name="connsiteY3" fmla="*/ 3311567 h 3311567"/>
              <a:gd name="connsiteX4" fmla="*/ 12469 w 4838506"/>
              <a:gd name="connsiteY4" fmla="*/ 2442887 h 3311567"/>
              <a:gd name="connsiteX5" fmla="*/ 0 w 4838506"/>
              <a:gd name="connsiteY5" fmla="*/ 0 h 3311567"/>
              <a:gd name="connsiteX0" fmla="*/ 0 w 4032331"/>
              <a:gd name="connsiteY0" fmla="*/ 0 h 3311567"/>
              <a:gd name="connsiteX1" fmla="*/ 4032331 w 4032331"/>
              <a:gd name="connsiteY1" fmla="*/ 0 h 3311567"/>
              <a:gd name="connsiteX2" fmla="*/ 3973982 w 4032331"/>
              <a:gd name="connsiteY2" fmla="*/ 3308306 h 3311567"/>
              <a:gd name="connsiteX3" fmla="*/ 894117 w 4032331"/>
              <a:gd name="connsiteY3" fmla="*/ 3311567 h 3311567"/>
              <a:gd name="connsiteX4" fmla="*/ 12469 w 4032331"/>
              <a:gd name="connsiteY4" fmla="*/ 2442887 h 3311567"/>
              <a:gd name="connsiteX5" fmla="*/ 0 w 4032331"/>
              <a:gd name="connsiteY5" fmla="*/ 0 h 3311567"/>
              <a:gd name="connsiteX0" fmla="*/ 0 w 4846978"/>
              <a:gd name="connsiteY0" fmla="*/ 0 h 3311567"/>
              <a:gd name="connsiteX1" fmla="*/ 4846978 w 4846978"/>
              <a:gd name="connsiteY1" fmla="*/ 2419003 h 3311567"/>
              <a:gd name="connsiteX2" fmla="*/ 3973982 w 4846978"/>
              <a:gd name="connsiteY2" fmla="*/ 3308306 h 3311567"/>
              <a:gd name="connsiteX3" fmla="*/ 894117 w 4846978"/>
              <a:gd name="connsiteY3" fmla="*/ 3311567 h 3311567"/>
              <a:gd name="connsiteX4" fmla="*/ 12469 w 4846978"/>
              <a:gd name="connsiteY4" fmla="*/ 2442887 h 3311567"/>
              <a:gd name="connsiteX5" fmla="*/ 0 w 4846978"/>
              <a:gd name="connsiteY5" fmla="*/ 0 h 3311567"/>
              <a:gd name="connsiteX0" fmla="*/ 2423166 w 4834515"/>
              <a:gd name="connsiteY0" fmla="*/ 0 h 3303254"/>
              <a:gd name="connsiteX1" fmla="*/ 4834515 w 4834515"/>
              <a:gd name="connsiteY1" fmla="*/ 2410690 h 3303254"/>
              <a:gd name="connsiteX2" fmla="*/ 3961519 w 4834515"/>
              <a:gd name="connsiteY2" fmla="*/ 3299993 h 3303254"/>
              <a:gd name="connsiteX3" fmla="*/ 881654 w 4834515"/>
              <a:gd name="connsiteY3" fmla="*/ 3303254 h 3303254"/>
              <a:gd name="connsiteX4" fmla="*/ 6 w 4834515"/>
              <a:gd name="connsiteY4" fmla="*/ 2434574 h 3303254"/>
              <a:gd name="connsiteX5" fmla="*/ 2423166 w 4834515"/>
              <a:gd name="connsiteY5" fmla="*/ 0 h 3303254"/>
              <a:gd name="connsiteX0" fmla="*/ 2423169 w 4834518"/>
              <a:gd name="connsiteY0" fmla="*/ 0 h 3303254"/>
              <a:gd name="connsiteX1" fmla="*/ 4834518 w 4834518"/>
              <a:gd name="connsiteY1" fmla="*/ 2410690 h 3303254"/>
              <a:gd name="connsiteX2" fmla="*/ 3961522 w 4834518"/>
              <a:gd name="connsiteY2" fmla="*/ 3299993 h 3303254"/>
              <a:gd name="connsiteX3" fmla="*/ 881657 w 4834518"/>
              <a:gd name="connsiteY3" fmla="*/ 3303254 h 3303254"/>
              <a:gd name="connsiteX4" fmla="*/ 9 w 4834518"/>
              <a:gd name="connsiteY4" fmla="*/ 2434574 h 3303254"/>
              <a:gd name="connsiteX5" fmla="*/ 2423169 w 4834518"/>
              <a:gd name="connsiteY5" fmla="*/ 0 h 3303254"/>
              <a:gd name="connsiteX0" fmla="*/ 2423160 w 4834509"/>
              <a:gd name="connsiteY0" fmla="*/ 0 h 3303254"/>
              <a:gd name="connsiteX1" fmla="*/ 4834509 w 4834509"/>
              <a:gd name="connsiteY1" fmla="*/ 2410690 h 3303254"/>
              <a:gd name="connsiteX2" fmla="*/ 3961513 w 4834509"/>
              <a:gd name="connsiteY2" fmla="*/ 3299993 h 3303254"/>
              <a:gd name="connsiteX3" fmla="*/ 881648 w 4834509"/>
              <a:gd name="connsiteY3" fmla="*/ 3303254 h 3303254"/>
              <a:gd name="connsiteX4" fmla="*/ 0 w 4834509"/>
              <a:gd name="connsiteY4" fmla="*/ 2434574 h 3303254"/>
              <a:gd name="connsiteX5" fmla="*/ 2423160 w 4834509"/>
              <a:gd name="connsiteY5" fmla="*/ 0 h 3303254"/>
              <a:gd name="connsiteX0" fmla="*/ 2419985 w 4834509"/>
              <a:gd name="connsiteY0" fmla="*/ 0 h 3309604"/>
              <a:gd name="connsiteX1" fmla="*/ 4834509 w 4834509"/>
              <a:gd name="connsiteY1" fmla="*/ 2417040 h 3309604"/>
              <a:gd name="connsiteX2" fmla="*/ 3961513 w 4834509"/>
              <a:gd name="connsiteY2" fmla="*/ 3306343 h 3309604"/>
              <a:gd name="connsiteX3" fmla="*/ 881648 w 4834509"/>
              <a:gd name="connsiteY3" fmla="*/ 3309604 h 3309604"/>
              <a:gd name="connsiteX4" fmla="*/ 0 w 4834509"/>
              <a:gd name="connsiteY4" fmla="*/ 2440924 h 3309604"/>
              <a:gd name="connsiteX5" fmla="*/ 2419985 w 4834509"/>
              <a:gd name="connsiteY5" fmla="*/ 0 h 3309604"/>
              <a:gd name="connsiteX0" fmla="*/ 2419985 w 4834509"/>
              <a:gd name="connsiteY0" fmla="*/ 0 h 3309604"/>
              <a:gd name="connsiteX1" fmla="*/ 4834509 w 4834509"/>
              <a:gd name="connsiteY1" fmla="*/ 2417040 h 3309604"/>
              <a:gd name="connsiteX2" fmla="*/ 3961513 w 4834509"/>
              <a:gd name="connsiteY2" fmla="*/ 3306343 h 3309604"/>
              <a:gd name="connsiteX3" fmla="*/ 881648 w 4834509"/>
              <a:gd name="connsiteY3" fmla="*/ 3309604 h 3309604"/>
              <a:gd name="connsiteX4" fmla="*/ 0 w 4834509"/>
              <a:gd name="connsiteY4" fmla="*/ 2440924 h 3309604"/>
              <a:gd name="connsiteX5" fmla="*/ 2419985 w 4834509"/>
              <a:gd name="connsiteY5" fmla="*/ 0 h 3309604"/>
              <a:gd name="connsiteX0" fmla="*/ 2423160 w 4837684"/>
              <a:gd name="connsiteY0" fmla="*/ 0 h 3309604"/>
              <a:gd name="connsiteX1" fmla="*/ 4837684 w 4837684"/>
              <a:gd name="connsiteY1" fmla="*/ 2417040 h 3309604"/>
              <a:gd name="connsiteX2" fmla="*/ 3964688 w 4837684"/>
              <a:gd name="connsiteY2" fmla="*/ 3306343 h 3309604"/>
              <a:gd name="connsiteX3" fmla="*/ 884823 w 4837684"/>
              <a:gd name="connsiteY3" fmla="*/ 3309604 h 3309604"/>
              <a:gd name="connsiteX4" fmla="*/ 0 w 4837684"/>
              <a:gd name="connsiteY4" fmla="*/ 2428224 h 3309604"/>
              <a:gd name="connsiteX5" fmla="*/ 2423160 w 4837684"/>
              <a:gd name="connsiteY5" fmla="*/ 0 h 3309604"/>
              <a:gd name="connsiteX0" fmla="*/ 2423160 w 4837684"/>
              <a:gd name="connsiteY0" fmla="*/ 0 h 3309604"/>
              <a:gd name="connsiteX1" fmla="*/ 4837684 w 4837684"/>
              <a:gd name="connsiteY1" fmla="*/ 2417040 h 3309604"/>
              <a:gd name="connsiteX2" fmla="*/ 3964688 w 4837684"/>
              <a:gd name="connsiteY2" fmla="*/ 3306343 h 3309604"/>
              <a:gd name="connsiteX3" fmla="*/ 884823 w 4837684"/>
              <a:gd name="connsiteY3" fmla="*/ 3309604 h 3309604"/>
              <a:gd name="connsiteX4" fmla="*/ 0 w 4837684"/>
              <a:gd name="connsiteY4" fmla="*/ 2428224 h 3309604"/>
              <a:gd name="connsiteX5" fmla="*/ 2423160 w 4837684"/>
              <a:gd name="connsiteY5" fmla="*/ 0 h 3309604"/>
              <a:gd name="connsiteX0" fmla="*/ 2423160 w 4837684"/>
              <a:gd name="connsiteY0" fmla="*/ 0 h 3309604"/>
              <a:gd name="connsiteX1" fmla="*/ 4837684 w 4837684"/>
              <a:gd name="connsiteY1" fmla="*/ 2417040 h 3309604"/>
              <a:gd name="connsiteX2" fmla="*/ 3964688 w 4837684"/>
              <a:gd name="connsiteY2" fmla="*/ 3306343 h 3309604"/>
              <a:gd name="connsiteX3" fmla="*/ 884823 w 4837684"/>
              <a:gd name="connsiteY3" fmla="*/ 3309604 h 3309604"/>
              <a:gd name="connsiteX4" fmla="*/ 0 w 4837684"/>
              <a:gd name="connsiteY4" fmla="*/ 2428224 h 3309604"/>
              <a:gd name="connsiteX5" fmla="*/ 2423160 w 4837684"/>
              <a:gd name="connsiteY5" fmla="*/ 0 h 3309604"/>
              <a:gd name="connsiteX0" fmla="*/ 2423160 w 4837684"/>
              <a:gd name="connsiteY0" fmla="*/ 0 h 3309604"/>
              <a:gd name="connsiteX1" fmla="*/ 4837684 w 4837684"/>
              <a:gd name="connsiteY1" fmla="*/ 2417040 h 3309604"/>
              <a:gd name="connsiteX2" fmla="*/ 3951988 w 4837684"/>
              <a:gd name="connsiteY2" fmla="*/ 3309518 h 3309604"/>
              <a:gd name="connsiteX3" fmla="*/ 884823 w 4837684"/>
              <a:gd name="connsiteY3" fmla="*/ 3309604 h 3309604"/>
              <a:gd name="connsiteX4" fmla="*/ 0 w 4837684"/>
              <a:gd name="connsiteY4" fmla="*/ 2428224 h 3309604"/>
              <a:gd name="connsiteX5" fmla="*/ 2423160 w 4837684"/>
              <a:gd name="connsiteY5" fmla="*/ 0 h 3309604"/>
              <a:gd name="connsiteX0" fmla="*/ 2423160 w 4837684"/>
              <a:gd name="connsiteY0" fmla="*/ 0 h 3309604"/>
              <a:gd name="connsiteX1" fmla="*/ 4837684 w 4837684"/>
              <a:gd name="connsiteY1" fmla="*/ 2417040 h 3309604"/>
              <a:gd name="connsiteX2" fmla="*/ 3948813 w 4837684"/>
              <a:gd name="connsiteY2" fmla="*/ 3309518 h 3309604"/>
              <a:gd name="connsiteX3" fmla="*/ 884823 w 4837684"/>
              <a:gd name="connsiteY3" fmla="*/ 3309604 h 3309604"/>
              <a:gd name="connsiteX4" fmla="*/ 0 w 4837684"/>
              <a:gd name="connsiteY4" fmla="*/ 2428224 h 3309604"/>
              <a:gd name="connsiteX5" fmla="*/ 2423160 w 4837684"/>
              <a:gd name="connsiteY5" fmla="*/ 0 h 3309604"/>
              <a:gd name="connsiteX0" fmla="*/ 2423160 w 4837684"/>
              <a:gd name="connsiteY0" fmla="*/ 0 h 3309604"/>
              <a:gd name="connsiteX1" fmla="*/ 4837684 w 4837684"/>
              <a:gd name="connsiteY1" fmla="*/ 2413865 h 3309604"/>
              <a:gd name="connsiteX2" fmla="*/ 3948813 w 4837684"/>
              <a:gd name="connsiteY2" fmla="*/ 3309518 h 3309604"/>
              <a:gd name="connsiteX3" fmla="*/ 884823 w 4837684"/>
              <a:gd name="connsiteY3" fmla="*/ 3309604 h 3309604"/>
              <a:gd name="connsiteX4" fmla="*/ 0 w 4837684"/>
              <a:gd name="connsiteY4" fmla="*/ 2428224 h 3309604"/>
              <a:gd name="connsiteX5" fmla="*/ 2423160 w 4837684"/>
              <a:gd name="connsiteY5" fmla="*/ 0 h 330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7684" h="3309604">
                <a:moveTo>
                  <a:pt x="2423160" y="0"/>
                </a:moveTo>
                <a:lnTo>
                  <a:pt x="4837684" y="2413865"/>
                </a:lnTo>
                <a:lnTo>
                  <a:pt x="3948813" y="3309518"/>
                </a:lnTo>
                <a:lnTo>
                  <a:pt x="884823" y="3309604"/>
                </a:lnTo>
                <a:lnTo>
                  <a:pt x="0" y="2428224"/>
                </a:lnTo>
                <a:cubicBezTo>
                  <a:pt x="872086" y="1548408"/>
                  <a:pt x="1400463" y="1008895"/>
                  <a:pt x="2423160" y="0"/>
                </a:cubicBezTo>
                <a:close/>
              </a:path>
            </a:pathLst>
          </a:custGeom>
        </p:spPr>
        <p:txBody>
          <a:bodyPr/>
          <a:lstStyle/>
          <a:p>
            <a:endParaRPr lang="en-US"/>
          </a:p>
        </p:txBody>
      </p:sp>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7D_Title_Sub_Content_Image x3">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5369336" y="-21304"/>
            <a:ext cx="4827650" cy="3372359"/>
          </a:xfrm>
          <a:custGeom>
            <a:avLst/>
            <a:gdLst>
              <a:gd name="connsiteX0" fmla="*/ 0 w 5590624"/>
              <a:gd name="connsiteY0" fmla="*/ 0 h 3300761"/>
              <a:gd name="connsiteX1" fmla="*/ 5040486 w 5590624"/>
              <a:gd name="connsiteY1" fmla="*/ 0 h 3300761"/>
              <a:gd name="connsiteX2" fmla="*/ 5590624 w 5590624"/>
              <a:gd name="connsiteY2" fmla="*/ 550138 h 3300761"/>
              <a:gd name="connsiteX3" fmla="*/ 5590624 w 5590624"/>
              <a:gd name="connsiteY3" fmla="*/ 3300761 h 3300761"/>
              <a:gd name="connsiteX4" fmla="*/ 0 w 5590624"/>
              <a:gd name="connsiteY4" fmla="*/ 3300761 h 3300761"/>
              <a:gd name="connsiteX5" fmla="*/ 0 w 5590624"/>
              <a:gd name="connsiteY5" fmla="*/ 0 h 3300761"/>
              <a:gd name="connsiteX0" fmla="*/ 0 w 5590624"/>
              <a:gd name="connsiteY0" fmla="*/ 0 h 3300761"/>
              <a:gd name="connsiteX1" fmla="*/ 1680252 w 5590624"/>
              <a:gd name="connsiteY1" fmla="*/ 0 h 3300761"/>
              <a:gd name="connsiteX2" fmla="*/ 5590624 w 5590624"/>
              <a:gd name="connsiteY2" fmla="*/ 550138 h 3300761"/>
              <a:gd name="connsiteX3" fmla="*/ 5590624 w 5590624"/>
              <a:gd name="connsiteY3" fmla="*/ 3300761 h 3300761"/>
              <a:gd name="connsiteX4" fmla="*/ 0 w 5590624"/>
              <a:gd name="connsiteY4" fmla="*/ 3300761 h 3300761"/>
              <a:gd name="connsiteX5" fmla="*/ 0 w 5590624"/>
              <a:gd name="connsiteY5" fmla="*/ 0 h 3300761"/>
              <a:gd name="connsiteX0" fmla="*/ 0 w 5590624"/>
              <a:gd name="connsiteY0" fmla="*/ 14857 h 3315618"/>
              <a:gd name="connsiteX1" fmla="*/ 1680252 w 5590624"/>
              <a:gd name="connsiteY1" fmla="*/ 14857 h 3315618"/>
              <a:gd name="connsiteX2" fmla="*/ 4676224 w 5590624"/>
              <a:gd name="connsiteY2" fmla="*/ 0 h 3315618"/>
              <a:gd name="connsiteX3" fmla="*/ 5590624 w 5590624"/>
              <a:gd name="connsiteY3" fmla="*/ 3315618 h 3315618"/>
              <a:gd name="connsiteX4" fmla="*/ 0 w 5590624"/>
              <a:gd name="connsiteY4" fmla="*/ 3315618 h 3315618"/>
              <a:gd name="connsiteX5" fmla="*/ 0 w 5590624"/>
              <a:gd name="connsiteY5" fmla="*/ 14857 h 3315618"/>
              <a:gd name="connsiteX0" fmla="*/ 0 w 5605493"/>
              <a:gd name="connsiteY0" fmla="*/ 14857 h 3315618"/>
              <a:gd name="connsiteX1" fmla="*/ 1680252 w 5605493"/>
              <a:gd name="connsiteY1" fmla="*/ 14857 h 3315618"/>
              <a:gd name="connsiteX2" fmla="*/ 4676224 w 5605493"/>
              <a:gd name="connsiteY2" fmla="*/ 0 h 3315618"/>
              <a:gd name="connsiteX3" fmla="*/ 5605493 w 5605493"/>
              <a:gd name="connsiteY3" fmla="*/ 951559 h 3315618"/>
              <a:gd name="connsiteX4" fmla="*/ 0 w 5605493"/>
              <a:gd name="connsiteY4" fmla="*/ 3315618 h 3315618"/>
              <a:gd name="connsiteX5" fmla="*/ 0 w 5605493"/>
              <a:gd name="connsiteY5" fmla="*/ 14857 h 3315618"/>
              <a:gd name="connsiteX0" fmla="*/ 0 w 5605493"/>
              <a:gd name="connsiteY0" fmla="*/ 14857 h 3367657"/>
              <a:gd name="connsiteX1" fmla="*/ 1680252 w 5605493"/>
              <a:gd name="connsiteY1" fmla="*/ 14857 h 3367657"/>
              <a:gd name="connsiteX2" fmla="*/ 4676224 w 5605493"/>
              <a:gd name="connsiteY2" fmla="*/ 0 h 3367657"/>
              <a:gd name="connsiteX3" fmla="*/ 5605493 w 5605493"/>
              <a:gd name="connsiteY3" fmla="*/ 951559 h 3367657"/>
              <a:gd name="connsiteX4" fmla="*/ 3174381 w 5605493"/>
              <a:gd name="connsiteY4" fmla="*/ 3367657 h 3367657"/>
              <a:gd name="connsiteX5" fmla="*/ 0 w 5605493"/>
              <a:gd name="connsiteY5" fmla="*/ 14857 h 3367657"/>
              <a:gd name="connsiteX0" fmla="*/ 0 w 4847210"/>
              <a:gd name="connsiteY0" fmla="*/ 936691 h 3367657"/>
              <a:gd name="connsiteX1" fmla="*/ 921969 w 4847210"/>
              <a:gd name="connsiteY1" fmla="*/ 14857 h 3367657"/>
              <a:gd name="connsiteX2" fmla="*/ 3917941 w 4847210"/>
              <a:gd name="connsiteY2" fmla="*/ 0 h 3367657"/>
              <a:gd name="connsiteX3" fmla="*/ 4847210 w 4847210"/>
              <a:gd name="connsiteY3" fmla="*/ 951559 h 3367657"/>
              <a:gd name="connsiteX4" fmla="*/ 2416098 w 4847210"/>
              <a:gd name="connsiteY4" fmla="*/ 3367657 h 3367657"/>
              <a:gd name="connsiteX5" fmla="*/ 0 w 4847210"/>
              <a:gd name="connsiteY5" fmla="*/ 936691 h 3367657"/>
              <a:gd name="connsiteX0" fmla="*/ 0 w 4847210"/>
              <a:gd name="connsiteY0" fmla="*/ 941580 h 3372546"/>
              <a:gd name="connsiteX1" fmla="*/ 921969 w 4847210"/>
              <a:gd name="connsiteY1" fmla="*/ 19746 h 3372546"/>
              <a:gd name="connsiteX2" fmla="*/ 3903272 w 4847210"/>
              <a:gd name="connsiteY2" fmla="*/ 0 h 3372546"/>
              <a:gd name="connsiteX3" fmla="*/ 4847210 w 4847210"/>
              <a:gd name="connsiteY3" fmla="*/ 956448 h 3372546"/>
              <a:gd name="connsiteX4" fmla="*/ 2416098 w 4847210"/>
              <a:gd name="connsiteY4" fmla="*/ 3372546 h 3372546"/>
              <a:gd name="connsiteX5" fmla="*/ 0 w 4847210"/>
              <a:gd name="connsiteY5" fmla="*/ 941580 h 3372546"/>
              <a:gd name="connsiteX0" fmla="*/ 0 w 4847210"/>
              <a:gd name="connsiteY0" fmla="*/ 941580 h 3372546"/>
              <a:gd name="connsiteX1" fmla="*/ 936638 w 4847210"/>
              <a:gd name="connsiteY1" fmla="*/ 5076 h 3372546"/>
              <a:gd name="connsiteX2" fmla="*/ 3903272 w 4847210"/>
              <a:gd name="connsiteY2" fmla="*/ 0 h 3372546"/>
              <a:gd name="connsiteX3" fmla="*/ 4847210 w 4847210"/>
              <a:gd name="connsiteY3" fmla="*/ 956448 h 3372546"/>
              <a:gd name="connsiteX4" fmla="*/ 2416098 w 4847210"/>
              <a:gd name="connsiteY4" fmla="*/ 3372546 h 3372546"/>
              <a:gd name="connsiteX5" fmla="*/ 0 w 4847210"/>
              <a:gd name="connsiteY5" fmla="*/ 941580 h 3372546"/>
              <a:gd name="connsiteX0" fmla="*/ 0 w 4827650"/>
              <a:gd name="connsiteY0" fmla="*/ 941580 h 3372546"/>
              <a:gd name="connsiteX1" fmla="*/ 936638 w 4827650"/>
              <a:gd name="connsiteY1" fmla="*/ 5076 h 3372546"/>
              <a:gd name="connsiteX2" fmla="*/ 3903272 w 4827650"/>
              <a:gd name="connsiteY2" fmla="*/ 0 h 3372546"/>
              <a:gd name="connsiteX3" fmla="*/ 4827650 w 4827650"/>
              <a:gd name="connsiteY3" fmla="*/ 946669 h 3372546"/>
              <a:gd name="connsiteX4" fmla="*/ 2416098 w 4827650"/>
              <a:gd name="connsiteY4" fmla="*/ 3372546 h 3372546"/>
              <a:gd name="connsiteX5" fmla="*/ 0 w 4827650"/>
              <a:gd name="connsiteY5" fmla="*/ 941580 h 3372546"/>
              <a:gd name="connsiteX0" fmla="*/ 0 w 4827650"/>
              <a:gd name="connsiteY0" fmla="*/ 941580 h 3367656"/>
              <a:gd name="connsiteX1" fmla="*/ 936638 w 4827650"/>
              <a:gd name="connsiteY1" fmla="*/ 5076 h 3367656"/>
              <a:gd name="connsiteX2" fmla="*/ 3903272 w 4827650"/>
              <a:gd name="connsiteY2" fmla="*/ 0 h 3367656"/>
              <a:gd name="connsiteX3" fmla="*/ 4827650 w 4827650"/>
              <a:gd name="connsiteY3" fmla="*/ 946669 h 3367656"/>
              <a:gd name="connsiteX4" fmla="*/ 2411208 w 4827650"/>
              <a:gd name="connsiteY4" fmla="*/ 3367656 h 3367656"/>
              <a:gd name="connsiteX5" fmla="*/ 0 w 4827650"/>
              <a:gd name="connsiteY5" fmla="*/ 941580 h 3367656"/>
              <a:gd name="connsiteX0" fmla="*/ 0 w 4827650"/>
              <a:gd name="connsiteY0" fmla="*/ 946283 h 3372359"/>
              <a:gd name="connsiteX1" fmla="*/ 941528 w 4827650"/>
              <a:gd name="connsiteY1" fmla="*/ 0 h 3372359"/>
              <a:gd name="connsiteX2" fmla="*/ 3903272 w 4827650"/>
              <a:gd name="connsiteY2" fmla="*/ 4703 h 3372359"/>
              <a:gd name="connsiteX3" fmla="*/ 4827650 w 4827650"/>
              <a:gd name="connsiteY3" fmla="*/ 951372 h 3372359"/>
              <a:gd name="connsiteX4" fmla="*/ 2411208 w 4827650"/>
              <a:gd name="connsiteY4" fmla="*/ 3372359 h 3372359"/>
              <a:gd name="connsiteX5" fmla="*/ 0 w 4827650"/>
              <a:gd name="connsiteY5" fmla="*/ 946283 h 337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27650" h="3372359">
                <a:moveTo>
                  <a:pt x="0" y="946283"/>
                </a:moveTo>
                <a:lnTo>
                  <a:pt x="941528" y="0"/>
                </a:lnTo>
                <a:lnTo>
                  <a:pt x="3903272" y="4703"/>
                </a:lnTo>
                <a:lnTo>
                  <a:pt x="4827650" y="951372"/>
                </a:lnTo>
                <a:lnTo>
                  <a:pt x="2411208" y="3372359"/>
                </a:lnTo>
                <a:lnTo>
                  <a:pt x="0" y="946283"/>
                </a:lnTo>
                <a:close/>
              </a:path>
            </a:pathLst>
          </a:custGeom>
        </p:spPr>
        <p:txBody>
          <a:bodyPr/>
          <a:lstStyle/>
          <a:p>
            <a:endParaRPr lang="en-US" dirty="0"/>
          </a:p>
        </p:txBody>
      </p:sp>
      <p:sp>
        <p:nvSpPr>
          <p:cNvPr id="9" name="Text Placeholder 7"/>
          <p:cNvSpPr>
            <a:spLocks noGrp="1" noChangeAspect="1"/>
          </p:cNvSpPr>
          <p:nvPr>
            <p:ph type="body" sz="quarter" idx="10" hasCustomPrompt="1"/>
          </p:nvPr>
        </p:nvSpPr>
        <p:spPr>
          <a:xfrm>
            <a:off x="612000" y="554400"/>
            <a:ext cx="5211246"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cxnSp>
        <p:nvCxnSpPr>
          <p:cNvPr id="11" name="Straight Connector 10"/>
          <p:cNvCxnSpPr/>
          <p:nvPr userDrawn="1"/>
        </p:nvCxnSpPr>
        <p:spPr>
          <a:xfrm>
            <a:off x="612000" y="1524816"/>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2" name="Text Placeholder 2"/>
          <p:cNvSpPr>
            <a:spLocks noGrp="1"/>
          </p:cNvSpPr>
          <p:nvPr>
            <p:ph type="body" sz="quarter" idx="23" hasCustomPrompt="1"/>
          </p:nvPr>
        </p:nvSpPr>
        <p:spPr>
          <a:xfrm>
            <a:off x="612776" y="936000"/>
            <a:ext cx="3849158" cy="703262"/>
          </a:xfrm>
        </p:spPr>
        <p:txBody>
          <a:bodyPr/>
          <a:lstStyle>
            <a:lvl1pPr>
              <a:lnSpc>
                <a:spcPts val="1900"/>
              </a:lnSpc>
              <a:defRPr sz="1600" cap="none" spc="200" baseline="0">
                <a:solidFill>
                  <a:schemeClr val="tx2"/>
                </a:solidFill>
              </a:defRPr>
            </a:lvl1pPr>
          </a:lstStyle>
          <a:p>
            <a:pPr lvl="0"/>
            <a:r>
              <a:rPr lang="en-US" dirty="0"/>
              <a:t>Click to add subheading here</a:t>
            </a:r>
          </a:p>
        </p:txBody>
      </p:sp>
      <p:sp>
        <p:nvSpPr>
          <p:cNvPr id="14" name="Text Placeholder 4"/>
          <p:cNvSpPr>
            <a:spLocks noGrp="1"/>
          </p:cNvSpPr>
          <p:nvPr>
            <p:ph type="body" sz="quarter" idx="24" hasCustomPrompt="1"/>
          </p:nvPr>
        </p:nvSpPr>
        <p:spPr>
          <a:xfrm>
            <a:off x="617172" y="2463769"/>
            <a:ext cx="4348163" cy="3360738"/>
          </a:xfrm>
        </p:spPr>
        <p:txBody>
          <a:bodyPr/>
          <a:lstStyle>
            <a:lvl1pPr>
              <a:defRPr sz="1400" b="1">
                <a:solidFill>
                  <a:schemeClr val="tx2"/>
                </a:solidFill>
              </a:defRPr>
            </a:lvl1pPr>
            <a:lvl2pPr marL="7938" marR="0" indent="0" algn="l" defTabSz="914363" rtl="0" eaLnBrk="1" fontAlgn="auto" latinLnBrk="0" hangingPunct="1">
              <a:lnSpc>
                <a:spcPct val="90000"/>
              </a:lnSpc>
              <a:spcBef>
                <a:spcPts val="1000"/>
              </a:spcBef>
              <a:spcAft>
                <a:spcPts val="0"/>
              </a:spcAft>
              <a:buClrTx/>
              <a:buSzTx/>
              <a:buFontTx/>
              <a:buNone/>
              <a:tabLst/>
              <a:defRPr sz="1400"/>
            </a:lvl2pPr>
            <a:lvl3pPr marL="219600" indent="-219600">
              <a:buClrTx/>
              <a:buFontTx/>
              <a:buBlip>
                <a:blip r:embed="rId2"/>
              </a:buBlip>
              <a:defRPr sz="1400"/>
            </a:lvl3pPr>
            <a:lvl4pPr marL="547200" indent="-285750">
              <a:buClrTx/>
              <a:buFontTx/>
              <a:buBlip>
                <a:blip r:embed="rId2"/>
              </a:buBlip>
              <a:defRPr sz="1400"/>
            </a:lvl4pPr>
            <a:lvl5pPr marL="842400" indent="-285750">
              <a:buClrTx/>
              <a:buFontTx/>
              <a:buBlip>
                <a:blip r:embed="rId2"/>
              </a:buBlip>
              <a:defRPr sz="1100" baseline="0"/>
            </a:lvl5pPr>
            <a:lvl6pPr marL="1108800" indent="-285750">
              <a:buClrTx/>
              <a:buFontTx/>
              <a:buBlip>
                <a:blip r:embed="rId2"/>
              </a:buBlip>
              <a:defRPr sz="1100"/>
            </a:lvl6pPr>
            <a:lvl7pPr marL="1368000" indent="-285750">
              <a:buClrTx/>
              <a:buFontTx/>
              <a:buBlip>
                <a:blip r:embed="rId2"/>
              </a:buBlip>
              <a:defRPr sz="1100"/>
            </a:lvl7pPr>
            <a:lvl8pPr marL="1620000" indent="-285750">
              <a:buClrTx/>
              <a:buFontTx/>
              <a:buBlip>
                <a:blip r:embed="rId2"/>
              </a:buBlip>
              <a:defRPr sz="1100"/>
            </a:lvl8pPr>
            <a:lvl9pPr marL="1872000" indent="-285750">
              <a:buClrTx/>
              <a:buFontTx/>
              <a:buBlip>
                <a:blip r:embed="rId2"/>
              </a:buBlip>
              <a:defRPr sz="1100"/>
            </a:lvl9pPr>
          </a:lstStyle>
          <a:p>
            <a:pPr lvl="0"/>
            <a:r>
              <a:rPr lang="en-US" dirty="0"/>
              <a:t>Click to edit text</a:t>
            </a:r>
          </a:p>
          <a:p>
            <a:pPr lvl="1"/>
            <a:r>
              <a:rPr lang="en-US" dirty="0"/>
              <a:t>Second level</a:t>
            </a:r>
          </a:p>
        </p:txBody>
      </p:sp>
      <p:sp>
        <p:nvSpPr>
          <p:cNvPr id="10" name="Picture Placeholder 6"/>
          <p:cNvSpPr>
            <a:spLocks noGrp="1"/>
          </p:cNvSpPr>
          <p:nvPr>
            <p:ph type="pic" sz="quarter" idx="26"/>
          </p:nvPr>
        </p:nvSpPr>
        <p:spPr>
          <a:xfrm>
            <a:off x="7871439" y="1019661"/>
            <a:ext cx="4323448" cy="4841260"/>
          </a:xfrm>
          <a:custGeom>
            <a:avLst/>
            <a:gdLst>
              <a:gd name="connsiteX0" fmla="*/ 0 w 4843627"/>
              <a:gd name="connsiteY0" fmla="*/ 0 h 4843627"/>
              <a:gd name="connsiteX1" fmla="*/ 4036340 w 4843627"/>
              <a:gd name="connsiteY1" fmla="*/ 0 h 4843627"/>
              <a:gd name="connsiteX2" fmla="*/ 4843627 w 4843627"/>
              <a:gd name="connsiteY2" fmla="*/ 807287 h 4843627"/>
              <a:gd name="connsiteX3" fmla="*/ 4843627 w 4843627"/>
              <a:gd name="connsiteY3" fmla="*/ 4843627 h 4843627"/>
              <a:gd name="connsiteX4" fmla="*/ 0 w 4843627"/>
              <a:gd name="connsiteY4" fmla="*/ 4843627 h 4843627"/>
              <a:gd name="connsiteX5" fmla="*/ 0 w 4843627"/>
              <a:gd name="connsiteY5" fmla="*/ 0 h 4843627"/>
              <a:gd name="connsiteX0" fmla="*/ 5541 w 4843627"/>
              <a:gd name="connsiteY0" fmla="*/ 2416232 h 4843627"/>
              <a:gd name="connsiteX1" fmla="*/ 4036340 w 4843627"/>
              <a:gd name="connsiteY1" fmla="*/ 0 h 4843627"/>
              <a:gd name="connsiteX2" fmla="*/ 4843627 w 4843627"/>
              <a:gd name="connsiteY2" fmla="*/ 807287 h 4843627"/>
              <a:gd name="connsiteX3" fmla="*/ 4843627 w 4843627"/>
              <a:gd name="connsiteY3" fmla="*/ 4843627 h 4843627"/>
              <a:gd name="connsiteX4" fmla="*/ 0 w 4843627"/>
              <a:gd name="connsiteY4" fmla="*/ 4843627 h 4843627"/>
              <a:gd name="connsiteX5" fmla="*/ 5541 w 4843627"/>
              <a:gd name="connsiteY5" fmla="*/ 2416232 h 4843627"/>
              <a:gd name="connsiteX0" fmla="*/ 5541 w 4843627"/>
              <a:gd name="connsiteY0" fmla="*/ 2410690 h 4838085"/>
              <a:gd name="connsiteX1" fmla="*/ 2423671 w 4843627"/>
              <a:gd name="connsiteY1" fmla="*/ 0 h 4838085"/>
              <a:gd name="connsiteX2" fmla="*/ 4843627 w 4843627"/>
              <a:gd name="connsiteY2" fmla="*/ 801745 h 4838085"/>
              <a:gd name="connsiteX3" fmla="*/ 4843627 w 4843627"/>
              <a:gd name="connsiteY3" fmla="*/ 4838085 h 4838085"/>
              <a:gd name="connsiteX4" fmla="*/ 0 w 4843627"/>
              <a:gd name="connsiteY4" fmla="*/ 4838085 h 4838085"/>
              <a:gd name="connsiteX5" fmla="*/ 5541 w 4843627"/>
              <a:gd name="connsiteY5" fmla="*/ 2410690 h 4838085"/>
              <a:gd name="connsiteX0" fmla="*/ 5541 w 4843627"/>
              <a:gd name="connsiteY0" fmla="*/ 2410690 h 4838085"/>
              <a:gd name="connsiteX1" fmla="*/ 2423671 w 4843627"/>
              <a:gd name="connsiteY1" fmla="*/ 0 h 4838085"/>
              <a:gd name="connsiteX2" fmla="*/ 4344864 w 4843627"/>
              <a:gd name="connsiteY2" fmla="*/ 1893483 h 4838085"/>
              <a:gd name="connsiteX3" fmla="*/ 4843627 w 4843627"/>
              <a:gd name="connsiteY3" fmla="*/ 4838085 h 4838085"/>
              <a:gd name="connsiteX4" fmla="*/ 0 w 4843627"/>
              <a:gd name="connsiteY4" fmla="*/ 4838085 h 4838085"/>
              <a:gd name="connsiteX5" fmla="*/ 5541 w 4843627"/>
              <a:gd name="connsiteY5" fmla="*/ 2410690 h 4838085"/>
              <a:gd name="connsiteX0" fmla="*/ 5541 w 4344864"/>
              <a:gd name="connsiteY0" fmla="*/ 2410690 h 4838085"/>
              <a:gd name="connsiteX1" fmla="*/ 2423671 w 4344864"/>
              <a:gd name="connsiteY1" fmla="*/ 0 h 4838085"/>
              <a:gd name="connsiteX2" fmla="*/ 4344864 w 4344864"/>
              <a:gd name="connsiteY2" fmla="*/ 1893483 h 4838085"/>
              <a:gd name="connsiteX3" fmla="*/ 4328238 w 4344864"/>
              <a:gd name="connsiteY3" fmla="*/ 2937241 h 4838085"/>
              <a:gd name="connsiteX4" fmla="*/ 0 w 4344864"/>
              <a:gd name="connsiteY4" fmla="*/ 4838085 h 4838085"/>
              <a:gd name="connsiteX5" fmla="*/ 5541 w 4344864"/>
              <a:gd name="connsiteY5" fmla="*/ 2410690 h 4838085"/>
              <a:gd name="connsiteX0" fmla="*/ 0 w 4339323"/>
              <a:gd name="connsiteY0" fmla="*/ 2410690 h 4838085"/>
              <a:gd name="connsiteX1" fmla="*/ 2418130 w 4339323"/>
              <a:gd name="connsiteY1" fmla="*/ 0 h 4838085"/>
              <a:gd name="connsiteX2" fmla="*/ 4339323 w 4339323"/>
              <a:gd name="connsiteY2" fmla="*/ 1893483 h 4838085"/>
              <a:gd name="connsiteX3" fmla="*/ 4322697 w 4339323"/>
              <a:gd name="connsiteY3" fmla="*/ 2937241 h 4838085"/>
              <a:gd name="connsiteX4" fmla="*/ 2410692 w 4339323"/>
              <a:gd name="connsiteY4" fmla="*/ 4838085 h 4838085"/>
              <a:gd name="connsiteX5" fmla="*/ 0 w 4339323"/>
              <a:gd name="connsiteY5" fmla="*/ 2410690 h 4838085"/>
              <a:gd name="connsiteX0" fmla="*/ 0 w 4342498"/>
              <a:gd name="connsiteY0" fmla="*/ 2429740 h 4838085"/>
              <a:gd name="connsiteX1" fmla="*/ 2421305 w 4342498"/>
              <a:gd name="connsiteY1" fmla="*/ 0 h 4838085"/>
              <a:gd name="connsiteX2" fmla="*/ 4342498 w 4342498"/>
              <a:gd name="connsiteY2" fmla="*/ 1893483 h 4838085"/>
              <a:gd name="connsiteX3" fmla="*/ 4325872 w 4342498"/>
              <a:gd name="connsiteY3" fmla="*/ 2937241 h 4838085"/>
              <a:gd name="connsiteX4" fmla="*/ 2413867 w 4342498"/>
              <a:gd name="connsiteY4" fmla="*/ 4838085 h 4838085"/>
              <a:gd name="connsiteX5" fmla="*/ 0 w 4342498"/>
              <a:gd name="connsiteY5" fmla="*/ 2429740 h 4838085"/>
              <a:gd name="connsiteX0" fmla="*/ 0 w 4342498"/>
              <a:gd name="connsiteY0" fmla="*/ 2385290 h 4793635"/>
              <a:gd name="connsiteX1" fmla="*/ 2421305 w 4342498"/>
              <a:gd name="connsiteY1" fmla="*/ 0 h 4793635"/>
              <a:gd name="connsiteX2" fmla="*/ 4342498 w 4342498"/>
              <a:gd name="connsiteY2" fmla="*/ 1849033 h 4793635"/>
              <a:gd name="connsiteX3" fmla="*/ 4325872 w 4342498"/>
              <a:gd name="connsiteY3" fmla="*/ 2892791 h 4793635"/>
              <a:gd name="connsiteX4" fmla="*/ 2413867 w 4342498"/>
              <a:gd name="connsiteY4" fmla="*/ 4793635 h 4793635"/>
              <a:gd name="connsiteX5" fmla="*/ 0 w 4342498"/>
              <a:gd name="connsiteY5" fmla="*/ 2385290 h 4793635"/>
              <a:gd name="connsiteX0" fmla="*/ 0 w 4342498"/>
              <a:gd name="connsiteY0" fmla="*/ 2429740 h 4838085"/>
              <a:gd name="connsiteX1" fmla="*/ 2421305 w 4342498"/>
              <a:gd name="connsiteY1" fmla="*/ 0 h 4838085"/>
              <a:gd name="connsiteX2" fmla="*/ 4342498 w 4342498"/>
              <a:gd name="connsiteY2" fmla="*/ 1893483 h 4838085"/>
              <a:gd name="connsiteX3" fmla="*/ 4325872 w 4342498"/>
              <a:gd name="connsiteY3" fmla="*/ 2937241 h 4838085"/>
              <a:gd name="connsiteX4" fmla="*/ 2413867 w 4342498"/>
              <a:gd name="connsiteY4" fmla="*/ 4838085 h 4838085"/>
              <a:gd name="connsiteX5" fmla="*/ 0 w 4342498"/>
              <a:gd name="connsiteY5" fmla="*/ 2429740 h 4838085"/>
              <a:gd name="connsiteX0" fmla="*/ 0 w 4325872"/>
              <a:gd name="connsiteY0" fmla="*/ 2429740 h 4838085"/>
              <a:gd name="connsiteX1" fmla="*/ 2421305 w 4325872"/>
              <a:gd name="connsiteY1" fmla="*/ 0 h 4838085"/>
              <a:gd name="connsiteX2" fmla="*/ 4323448 w 4325872"/>
              <a:gd name="connsiteY2" fmla="*/ 1899833 h 4838085"/>
              <a:gd name="connsiteX3" fmla="*/ 4325872 w 4325872"/>
              <a:gd name="connsiteY3" fmla="*/ 2937241 h 4838085"/>
              <a:gd name="connsiteX4" fmla="*/ 2413867 w 4325872"/>
              <a:gd name="connsiteY4" fmla="*/ 4838085 h 4838085"/>
              <a:gd name="connsiteX5" fmla="*/ 0 w 4325872"/>
              <a:gd name="connsiteY5" fmla="*/ 2429740 h 4838085"/>
              <a:gd name="connsiteX0" fmla="*/ 0 w 4354447"/>
              <a:gd name="connsiteY0" fmla="*/ 2429740 h 4838085"/>
              <a:gd name="connsiteX1" fmla="*/ 2421305 w 4354447"/>
              <a:gd name="connsiteY1" fmla="*/ 0 h 4838085"/>
              <a:gd name="connsiteX2" fmla="*/ 4323448 w 4354447"/>
              <a:gd name="connsiteY2" fmla="*/ 1899833 h 4838085"/>
              <a:gd name="connsiteX3" fmla="*/ 4354447 w 4354447"/>
              <a:gd name="connsiteY3" fmla="*/ 2997566 h 4838085"/>
              <a:gd name="connsiteX4" fmla="*/ 2413867 w 4354447"/>
              <a:gd name="connsiteY4" fmla="*/ 4838085 h 4838085"/>
              <a:gd name="connsiteX5" fmla="*/ 0 w 4354447"/>
              <a:gd name="connsiteY5" fmla="*/ 2429740 h 4838085"/>
              <a:gd name="connsiteX0" fmla="*/ 0 w 4323448"/>
              <a:gd name="connsiteY0" fmla="*/ 2429740 h 4838085"/>
              <a:gd name="connsiteX1" fmla="*/ 2421305 w 4323448"/>
              <a:gd name="connsiteY1" fmla="*/ 0 h 4838085"/>
              <a:gd name="connsiteX2" fmla="*/ 4323448 w 4323448"/>
              <a:gd name="connsiteY2" fmla="*/ 1899833 h 4838085"/>
              <a:gd name="connsiteX3" fmla="*/ 4322697 w 4323448"/>
              <a:gd name="connsiteY3" fmla="*/ 2937241 h 4838085"/>
              <a:gd name="connsiteX4" fmla="*/ 2413867 w 4323448"/>
              <a:gd name="connsiteY4" fmla="*/ 4838085 h 4838085"/>
              <a:gd name="connsiteX5" fmla="*/ 0 w 4323448"/>
              <a:gd name="connsiteY5" fmla="*/ 2429740 h 4838085"/>
              <a:gd name="connsiteX0" fmla="*/ 0 w 4323448"/>
              <a:gd name="connsiteY0" fmla="*/ 2429740 h 4841260"/>
              <a:gd name="connsiteX1" fmla="*/ 2421305 w 4323448"/>
              <a:gd name="connsiteY1" fmla="*/ 0 h 4841260"/>
              <a:gd name="connsiteX2" fmla="*/ 4323448 w 4323448"/>
              <a:gd name="connsiteY2" fmla="*/ 1899833 h 4841260"/>
              <a:gd name="connsiteX3" fmla="*/ 4322697 w 4323448"/>
              <a:gd name="connsiteY3" fmla="*/ 2937241 h 4841260"/>
              <a:gd name="connsiteX4" fmla="*/ 2426567 w 4323448"/>
              <a:gd name="connsiteY4" fmla="*/ 4841260 h 4841260"/>
              <a:gd name="connsiteX5" fmla="*/ 0 w 4323448"/>
              <a:gd name="connsiteY5" fmla="*/ 2429740 h 4841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23448" h="4841260">
                <a:moveTo>
                  <a:pt x="0" y="2429740"/>
                </a:moveTo>
                <a:lnTo>
                  <a:pt x="2421305" y="0"/>
                </a:lnTo>
                <a:lnTo>
                  <a:pt x="4323448" y="1899833"/>
                </a:lnTo>
                <a:cubicBezTo>
                  <a:pt x="4323198" y="2245636"/>
                  <a:pt x="4322947" y="2591438"/>
                  <a:pt x="4322697" y="2937241"/>
                </a:cubicBezTo>
                <a:lnTo>
                  <a:pt x="2426567" y="4841260"/>
                </a:lnTo>
                <a:lnTo>
                  <a:pt x="0" y="2429740"/>
                </a:lnTo>
                <a:close/>
              </a:path>
            </a:pathLst>
          </a:custGeom>
        </p:spPr>
        <p:txBody>
          <a:bodyPr/>
          <a:lstStyle/>
          <a:p>
            <a:endParaRPr lang="en-US"/>
          </a:p>
        </p:txBody>
      </p:sp>
      <p:sp>
        <p:nvSpPr>
          <p:cNvPr id="16" name="Picture Placeholder 8"/>
          <p:cNvSpPr>
            <a:spLocks noGrp="1"/>
          </p:cNvSpPr>
          <p:nvPr>
            <p:ph type="pic" sz="quarter" idx="27"/>
          </p:nvPr>
        </p:nvSpPr>
        <p:spPr>
          <a:xfrm>
            <a:off x="5367301" y="3551614"/>
            <a:ext cx="4837684" cy="3309604"/>
          </a:xfrm>
          <a:custGeom>
            <a:avLst/>
            <a:gdLst>
              <a:gd name="connsiteX0" fmla="*/ 0 w 4838506"/>
              <a:gd name="connsiteY0" fmla="*/ 0 h 4836953"/>
              <a:gd name="connsiteX1" fmla="*/ 4032331 w 4838506"/>
              <a:gd name="connsiteY1" fmla="*/ 0 h 4836953"/>
              <a:gd name="connsiteX2" fmla="*/ 4838506 w 4838506"/>
              <a:gd name="connsiteY2" fmla="*/ 806175 h 4836953"/>
              <a:gd name="connsiteX3" fmla="*/ 4838506 w 4838506"/>
              <a:gd name="connsiteY3" fmla="*/ 4836953 h 4836953"/>
              <a:gd name="connsiteX4" fmla="*/ 0 w 4838506"/>
              <a:gd name="connsiteY4" fmla="*/ 4836953 h 4836953"/>
              <a:gd name="connsiteX5" fmla="*/ 0 w 4838506"/>
              <a:gd name="connsiteY5" fmla="*/ 0 h 4836953"/>
              <a:gd name="connsiteX0" fmla="*/ 0 w 4838506"/>
              <a:gd name="connsiteY0" fmla="*/ 0 h 4836953"/>
              <a:gd name="connsiteX1" fmla="*/ 4032331 w 4838506"/>
              <a:gd name="connsiteY1" fmla="*/ 0 h 4836953"/>
              <a:gd name="connsiteX2" fmla="*/ 4838506 w 4838506"/>
              <a:gd name="connsiteY2" fmla="*/ 806175 h 4836953"/>
              <a:gd name="connsiteX3" fmla="*/ 4838506 w 4838506"/>
              <a:gd name="connsiteY3" fmla="*/ 4836953 h 4836953"/>
              <a:gd name="connsiteX4" fmla="*/ 12469 w 4838506"/>
              <a:gd name="connsiteY4" fmla="*/ 2442887 h 4836953"/>
              <a:gd name="connsiteX5" fmla="*/ 0 w 4838506"/>
              <a:gd name="connsiteY5" fmla="*/ 0 h 4836953"/>
              <a:gd name="connsiteX0" fmla="*/ 0 w 4838506"/>
              <a:gd name="connsiteY0" fmla="*/ 0 h 3311567"/>
              <a:gd name="connsiteX1" fmla="*/ 4032331 w 4838506"/>
              <a:gd name="connsiteY1" fmla="*/ 0 h 3311567"/>
              <a:gd name="connsiteX2" fmla="*/ 4838506 w 4838506"/>
              <a:gd name="connsiteY2" fmla="*/ 806175 h 3311567"/>
              <a:gd name="connsiteX3" fmla="*/ 894117 w 4838506"/>
              <a:gd name="connsiteY3" fmla="*/ 3311567 h 3311567"/>
              <a:gd name="connsiteX4" fmla="*/ 12469 w 4838506"/>
              <a:gd name="connsiteY4" fmla="*/ 2442887 h 3311567"/>
              <a:gd name="connsiteX5" fmla="*/ 0 w 4838506"/>
              <a:gd name="connsiteY5" fmla="*/ 0 h 3311567"/>
              <a:gd name="connsiteX0" fmla="*/ 0 w 4032331"/>
              <a:gd name="connsiteY0" fmla="*/ 0 h 3311567"/>
              <a:gd name="connsiteX1" fmla="*/ 4032331 w 4032331"/>
              <a:gd name="connsiteY1" fmla="*/ 0 h 3311567"/>
              <a:gd name="connsiteX2" fmla="*/ 3973982 w 4032331"/>
              <a:gd name="connsiteY2" fmla="*/ 3308306 h 3311567"/>
              <a:gd name="connsiteX3" fmla="*/ 894117 w 4032331"/>
              <a:gd name="connsiteY3" fmla="*/ 3311567 h 3311567"/>
              <a:gd name="connsiteX4" fmla="*/ 12469 w 4032331"/>
              <a:gd name="connsiteY4" fmla="*/ 2442887 h 3311567"/>
              <a:gd name="connsiteX5" fmla="*/ 0 w 4032331"/>
              <a:gd name="connsiteY5" fmla="*/ 0 h 3311567"/>
              <a:gd name="connsiteX0" fmla="*/ 0 w 4846978"/>
              <a:gd name="connsiteY0" fmla="*/ 0 h 3311567"/>
              <a:gd name="connsiteX1" fmla="*/ 4846978 w 4846978"/>
              <a:gd name="connsiteY1" fmla="*/ 2419003 h 3311567"/>
              <a:gd name="connsiteX2" fmla="*/ 3973982 w 4846978"/>
              <a:gd name="connsiteY2" fmla="*/ 3308306 h 3311567"/>
              <a:gd name="connsiteX3" fmla="*/ 894117 w 4846978"/>
              <a:gd name="connsiteY3" fmla="*/ 3311567 h 3311567"/>
              <a:gd name="connsiteX4" fmla="*/ 12469 w 4846978"/>
              <a:gd name="connsiteY4" fmla="*/ 2442887 h 3311567"/>
              <a:gd name="connsiteX5" fmla="*/ 0 w 4846978"/>
              <a:gd name="connsiteY5" fmla="*/ 0 h 3311567"/>
              <a:gd name="connsiteX0" fmla="*/ 2423166 w 4834515"/>
              <a:gd name="connsiteY0" fmla="*/ 0 h 3303254"/>
              <a:gd name="connsiteX1" fmla="*/ 4834515 w 4834515"/>
              <a:gd name="connsiteY1" fmla="*/ 2410690 h 3303254"/>
              <a:gd name="connsiteX2" fmla="*/ 3961519 w 4834515"/>
              <a:gd name="connsiteY2" fmla="*/ 3299993 h 3303254"/>
              <a:gd name="connsiteX3" fmla="*/ 881654 w 4834515"/>
              <a:gd name="connsiteY3" fmla="*/ 3303254 h 3303254"/>
              <a:gd name="connsiteX4" fmla="*/ 6 w 4834515"/>
              <a:gd name="connsiteY4" fmla="*/ 2434574 h 3303254"/>
              <a:gd name="connsiteX5" fmla="*/ 2423166 w 4834515"/>
              <a:gd name="connsiteY5" fmla="*/ 0 h 3303254"/>
              <a:gd name="connsiteX0" fmla="*/ 2423169 w 4834518"/>
              <a:gd name="connsiteY0" fmla="*/ 0 h 3303254"/>
              <a:gd name="connsiteX1" fmla="*/ 4834518 w 4834518"/>
              <a:gd name="connsiteY1" fmla="*/ 2410690 h 3303254"/>
              <a:gd name="connsiteX2" fmla="*/ 3961522 w 4834518"/>
              <a:gd name="connsiteY2" fmla="*/ 3299993 h 3303254"/>
              <a:gd name="connsiteX3" fmla="*/ 881657 w 4834518"/>
              <a:gd name="connsiteY3" fmla="*/ 3303254 h 3303254"/>
              <a:gd name="connsiteX4" fmla="*/ 9 w 4834518"/>
              <a:gd name="connsiteY4" fmla="*/ 2434574 h 3303254"/>
              <a:gd name="connsiteX5" fmla="*/ 2423169 w 4834518"/>
              <a:gd name="connsiteY5" fmla="*/ 0 h 3303254"/>
              <a:gd name="connsiteX0" fmla="*/ 2423160 w 4834509"/>
              <a:gd name="connsiteY0" fmla="*/ 0 h 3303254"/>
              <a:gd name="connsiteX1" fmla="*/ 4834509 w 4834509"/>
              <a:gd name="connsiteY1" fmla="*/ 2410690 h 3303254"/>
              <a:gd name="connsiteX2" fmla="*/ 3961513 w 4834509"/>
              <a:gd name="connsiteY2" fmla="*/ 3299993 h 3303254"/>
              <a:gd name="connsiteX3" fmla="*/ 881648 w 4834509"/>
              <a:gd name="connsiteY3" fmla="*/ 3303254 h 3303254"/>
              <a:gd name="connsiteX4" fmla="*/ 0 w 4834509"/>
              <a:gd name="connsiteY4" fmla="*/ 2434574 h 3303254"/>
              <a:gd name="connsiteX5" fmla="*/ 2423160 w 4834509"/>
              <a:gd name="connsiteY5" fmla="*/ 0 h 3303254"/>
              <a:gd name="connsiteX0" fmla="*/ 2419985 w 4834509"/>
              <a:gd name="connsiteY0" fmla="*/ 0 h 3309604"/>
              <a:gd name="connsiteX1" fmla="*/ 4834509 w 4834509"/>
              <a:gd name="connsiteY1" fmla="*/ 2417040 h 3309604"/>
              <a:gd name="connsiteX2" fmla="*/ 3961513 w 4834509"/>
              <a:gd name="connsiteY2" fmla="*/ 3306343 h 3309604"/>
              <a:gd name="connsiteX3" fmla="*/ 881648 w 4834509"/>
              <a:gd name="connsiteY3" fmla="*/ 3309604 h 3309604"/>
              <a:gd name="connsiteX4" fmla="*/ 0 w 4834509"/>
              <a:gd name="connsiteY4" fmla="*/ 2440924 h 3309604"/>
              <a:gd name="connsiteX5" fmla="*/ 2419985 w 4834509"/>
              <a:gd name="connsiteY5" fmla="*/ 0 h 3309604"/>
              <a:gd name="connsiteX0" fmla="*/ 2419985 w 4834509"/>
              <a:gd name="connsiteY0" fmla="*/ 0 h 3309604"/>
              <a:gd name="connsiteX1" fmla="*/ 4834509 w 4834509"/>
              <a:gd name="connsiteY1" fmla="*/ 2417040 h 3309604"/>
              <a:gd name="connsiteX2" fmla="*/ 3961513 w 4834509"/>
              <a:gd name="connsiteY2" fmla="*/ 3306343 h 3309604"/>
              <a:gd name="connsiteX3" fmla="*/ 881648 w 4834509"/>
              <a:gd name="connsiteY3" fmla="*/ 3309604 h 3309604"/>
              <a:gd name="connsiteX4" fmla="*/ 0 w 4834509"/>
              <a:gd name="connsiteY4" fmla="*/ 2440924 h 3309604"/>
              <a:gd name="connsiteX5" fmla="*/ 2419985 w 4834509"/>
              <a:gd name="connsiteY5" fmla="*/ 0 h 3309604"/>
              <a:gd name="connsiteX0" fmla="*/ 2423160 w 4837684"/>
              <a:gd name="connsiteY0" fmla="*/ 0 h 3309604"/>
              <a:gd name="connsiteX1" fmla="*/ 4837684 w 4837684"/>
              <a:gd name="connsiteY1" fmla="*/ 2417040 h 3309604"/>
              <a:gd name="connsiteX2" fmla="*/ 3964688 w 4837684"/>
              <a:gd name="connsiteY2" fmla="*/ 3306343 h 3309604"/>
              <a:gd name="connsiteX3" fmla="*/ 884823 w 4837684"/>
              <a:gd name="connsiteY3" fmla="*/ 3309604 h 3309604"/>
              <a:gd name="connsiteX4" fmla="*/ 0 w 4837684"/>
              <a:gd name="connsiteY4" fmla="*/ 2428224 h 3309604"/>
              <a:gd name="connsiteX5" fmla="*/ 2423160 w 4837684"/>
              <a:gd name="connsiteY5" fmla="*/ 0 h 3309604"/>
              <a:gd name="connsiteX0" fmla="*/ 2423160 w 4837684"/>
              <a:gd name="connsiteY0" fmla="*/ 0 h 3309604"/>
              <a:gd name="connsiteX1" fmla="*/ 4837684 w 4837684"/>
              <a:gd name="connsiteY1" fmla="*/ 2417040 h 3309604"/>
              <a:gd name="connsiteX2" fmla="*/ 3964688 w 4837684"/>
              <a:gd name="connsiteY2" fmla="*/ 3306343 h 3309604"/>
              <a:gd name="connsiteX3" fmla="*/ 884823 w 4837684"/>
              <a:gd name="connsiteY3" fmla="*/ 3309604 h 3309604"/>
              <a:gd name="connsiteX4" fmla="*/ 0 w 4837684"/>
              <a:gd name="connsiteY4" fmla="*/ 2428224 h 3309604"/>
              <a:gd name="connsiteX5" fmla="*/ 2423160 w 4837684"/>
              <a:gd name="connsiteY5" fmla="*/ 0 h 3309604"/>
              <a:gd name="connsiteX0" fmla="*/ 2423160 w 4837684"/>
              <a:gd name="connsiteY0" fmla="*/ 0 h 3309604"/>
              <a:gd name="connsiteX1" fmla="*/ 4837684 w 4837684"/>
              <a:gd name="connsiteY1" fmla="*/ 2417040 h 3309604"/>
              <a:gd name="connsiteX2" fmla="*/ 3964688 w 4837684"/>
              <a:gd name="connsiteY2" fmla="*/ 3306343 h 3309604"/>
              <a:gd name="connsiteX3" fmla="*/ 884823 w 4837684"/>
              <a:gd name="connsiteY3" fmla="*/ 3309604 h 3309604"/>
              <a:gd name="connsiteX4" fmla="*/ 0 w 4837684"/>
              <a:gd name="connsiteY4" fmla="*/ 2428224 h 3309604"/>
              <a:gd name="connsiteX5" fmla="*/ 2423160 w 4837684"/>
              <a:gd name="connsiteY5" fmla="*/ 0 h 3309604"/>
              <a:gd name="connsiteX0" fmla="*/ 2423160 w 4837684"/>
              <a:gd name="connsiteY0" fmla="*/ 0 h 3309604"/>
              <a:gd name="connsiteX1" fmla="*/ 4837684 w 4837684"/>
              <a:gd name="connsiteY1" fmla="*/ 2417040 h 3309604"/>
              <a:gd name="connsiteX2" fmla="*/ 3951988 w 4837684"/>
              <a:gd name="connsiteY2" fmla="*/ 3309518 h 3309604"/>
              <a:gd name="connsiteX3" fmla="*/ 884823 w 4837684"/>
              <a:gd name="connsiteY3" fmla="*/ 3309604 h 3309604"/>
              <a:gd name="connsiteX4" fmla="*/ 0 w 4837684"/>
              <a:gd name="connsiteY4" fmla="*/ 2428224 h 3309604"/>
              <a:gd name="connsiteX5" fmla="*/ 2423160 w 4837684"/>
              <a:gd name="connsiteY5" fmla="*/ 0 h 3309604"/>
              <a:gd name="connsiteX0" fmla="*/ 2423160 w 4837684"/>
              <a:gd name="connsiteY0" fmla="*/ 0 h 3309604"/>
              <a:gd name="connsiteX1" fmla="*/ 4837684 w 4837684"/>
              <a:gd name="connsiteY1" fmla="*/ 2417040 h 3309604"/>
              <a:gd name="connsiteX2" fmla="*/ 3948813 w 4837684"/>
              <a:gd name="connsiteY2" fmla="*/ 3309518 h 3309604"/>
              <a:gd name="connsiteX3" fmla="*/ 884823 w 4837684"/>
              <a:gd name="connsiteY3" fmla="*/ 3309604 h 3309604"/>
              <a:gd name="connsiteX4" fmla="*/ 0 w 4837684"/>
              <a:gd name="connsiteY4" fmla="*/ 2428224 h 3309604"/>
              <a:gd name="connsiteX5" fmla="*/ 2423160 w 4837684"/>
              <a:gd name="connsiteY5" fmla="*/ 0 h 3309604"/>
              <a:gd name="connsiteX0" fmla="*/ 2423160 w 4837684"/>
              <a:gd name="connsiteY0" fmla="*/ 0 h 3309604"/>
              <a:gd name="connsiteX1" fmla="*/ 4837684 w 4837684"/>
              <a:gd name="connsiteY1" fmla="*/ 2413865 h 3309604"/>
              <a:gd name="connsiteX2" fmla="*/ 3948813 w 4837684"/>
              <a:gd name="connsiteY2" fmla="*/ 3309518 h 3309604"/>
              <a:gd name="connsiteX3" fmla="*/ 884823 w 4837684"/>
              <a:gd name="connsiteY3" fmla="*/ 3309604 h 3309604"/>
              <a:gd name="connsiteX4" fmla="*/ 0 w 4837684"/>
              <a:gd name="connsiteY4" fmla="*/ 2428224 h 3309604"/>
              <a:gd name="connsiteX5" fmla="*/ 2423160 w 4837684"/>
              <a:gd name="connsiteY5" fmla="*/ 0 h 330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7684" h="3309604">
                <a:moveTo>
                  <a:pt x="2423160" y="0"/>
                </a:moveTo>
                <a:lnTo>
                  <a:pt x="4837684" y="2413865"/>
                </a:lnTo>
                <a:lnTo>
                  <a:pt x="3948813" y="3309518"/>
                </a:lnTo>
                <a:lnTo>
                  <a:pt x="884823" y="3309604"/>
                </a:lnTo>
                <a:lnTo>
                  <a:pt x="0" y="2428224"/>
                </a:lnTo>
                <a:cubicBezTo>
                  <a:pt x="872086" y="1548408"/>
                  <a:pt x="1400463" y="1008895"/>
                  <a:pt x="2423160" y="0"/>
                </a:cubicBezTo>
                <a:close/>
              </a:path>
            </a:pathLst>
          </a:custGeom>
        </p:spPr>
        <p:txBody>
          <a:bodyPr/>
          <a:lstStyle/>
          <a:p>
            <a:endParaRPr lang="en-US"/>
          </a:p>
        </p:txBody>
      </p:sp>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ext uri="{BB962C8B-B14F-4D97-AF65-F5344CB8AC3E}">
        <p14:creationId xmlns:p14="http://schemas.microsoft.com/office/powerpoint/2010/main" val="215887846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7E_Title_Content_ImageDiagonal">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21"/>
          </p:nvPr>
        </p:nvSpPr>
        <p:spPr>
          <a:xfrm>
            <a:off x="3606765" y="-8203"/>
            <a:ext cx="8599467" cy="6887501"/>
          </a:xfrm>
          <a:custGeom>
            <a:avLst/>
            <a:gdLst>
              <a:gd name="connsiteX0" fmla="*/ 0 w 8848725"/>
              <a:gd name="connsiteY0" fmla="*/ 0 h 6883400"/>
              <a:gd name="connsiteX1" fmla="*/ 7701469 w 8848725"/>
              <a:gd name="connsiteY1" fmla="*/ 0 h 6883400"/>
              <a:gd name="connsiteX2" fmla="*/ 8848725 w 8848725"/>
              <a:gd name="connsiteY2" fmla="*/ 1147256 h 6883400"/>
              <a:gd name="connsiteX3" fmla="*/ 8848725 w 8848725"/>
              <a:gd name="connsiteY3" fmla="*/ 6883400 h 6883400"/>
              <a:gd name="connsiteX4" fmla="*/ 0 w 8848725"/>
              <a:gd name="connsiteY4" fmla="*/ 6883400 h 6883400"/>
              <a:gd name="connsiteX5" fmla="*/ 0 w 8848725"/>
              <a:gd name="connsiteY5" fmla="*/ 0 h 6883400"/>
              <a:gd name="connsiteX0" fmla="*/ 0 w 8848725"/>
              <a:gd name="connsiteY0" fmla="*/ 8201 h 6891601"/>
              <a:gd name="connsiteX1" fmla="*/ 8845494 w 8848725"/>
              <a:gd name="connsiteY1" fmla="*/ 0 h 6891601"/>
              <a:gd name="connsiteX2" fmla="*/ 8848725 w 8848725"/>
              <a:gd name="connsiteY2" fmla="*/ 1155457 h 6891601"/>
              <a:gd name="connsiteX3" fmla="*/ 8848725 w 8848725"/>
              <a:gd name="connsiteY3" fmla="*/ 6891601 h 6891601"/>
              <a:gd name="connsiteX4" fmla="*/ 0 w 8848725"/>
              <a:gd name="connsiteY4" fmla="*/ 6891601 h 6891601"/>
              <a:gd name="connsiteX5" fmla="*/ 0 w 8848725"/>
              <a:gd name="connsiteY5" fmla="*/ 8201 h 6891601"/>
              <a:gd name="connsiteX0" fmla="*/ 0 w 8848725"/>
              <a:gd name="connsiteY0" fmla="*/ 8201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0 w 8848725"/>
              <a:gd name="connsiteY5" fmla="*/ 8201 h 6891601"/>
              <a:gd name="connsiteX0" fmla="*/ 4403882 w 8848725"/>
              <a:gd name="connsiteY0" fmla="*/ 176319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4403882 w 8848725"/>
              <a:gd name="connsiteY5" fmla="*/ 176319 h 6891601"/>
              <a:gd name="connsiteX0" fmla="*/ 7138881 w 8848725"/>
              <a:gd name="connsiteY0" fmla="*/ 4100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7138881 w 8848725"/>
              <a:gd name="connsiteY5" fmla="*/ 4100 h 6891601"/>
              <a:gd name="connsiteX0" fmla="*/ 6892854 w 8602698"/>
              <a:gd name="connsiteY0" fmla="*/ 4100 h 6891601"/>
              <a:gd name="connsiteX1" fmla="*/ 8599467 w 8602698"/>
              <a:gd name="connsiteY1" fmla="*/ 0 h 6891601"/>
              <a:gd name="connsiteX2" fmla="*/ 8590397 w 8602698"/>
              <a:gd name="connsiteY2" fmla="*/ 2471701 h 6891601"/>
              <a:gd name="connsiteX3" fmla="*/ 8602698 w 8602698"/>
              <a:gd name="connsiteY3" fmla="*/ 6891601 h 6891601"/>
              <a:gd name="connsiteX4" fmla="*/ 0 w 8602698"/>
              <a:gd name="connsiteY4" fmla="*/ 6887500 h 6891601"/>
              <a:gd name="connsiteX5" fmla="*/ 6892854 w 8602698"/>
              <a:gd name="connsiteY5" fmla="*/ 4100 h 6891601"/>
              <a:gd name="connsiteX0" fmla="*/ 6892854 w 8599467"/>
              <a:gd name="connsiteY0" fmla="*/ 4100 h 6887500"/>
              <a:gd name="connsiteX1" fmla="*/ 8599467 w 8599467"/>
              <a:gd name="connsiteY1" fmla="*/ 0 h 6887500"/>
              <a:gd name="connsiteX2" fmla="*/ 8590397 w 8599467"/>
              <a:gd name="connsiteY2" fmla="*/ 2471701 h 6887500"/>
              <a:gd name="connsiteX3" fmla="*/ 4207018 w 8599467"/>
              <a:gd name="connsiteY3" fmla="*/ 6887500 h 6887500"/>
              <a:gd name="connsiteX4" fmla="*/ 0 w 8599467"/>
              <a:gd name="connsiteY4" fmla="*/ 6887500 h 6887500"/>
              <a:gd name="connsiteX5" fmla="*/ 6892854 w 8599467"/>
              <a:gd name="connsiteY5" fmla="*/ 4100 h 6887500"/>
              <a:gd name="connsiteX0" fmla="*/ 6892854 w 8599467"/>
              <a:gd name="connsiteY0" fmla="*/ 4100 h 6887502"/>
              <a:gd name="connsiteX1" fmla="*/ 8599467 w 8599467"/>
              <a:gd name="connsiteY1" fmla="*/ 0 h 6887502"/>
              <a:gd name="connsiteX2" fmla="*/ 8590397 w 8599467"/>
              <a:gd name="connsiteY2" fmla="*/ 2471701 h 6887502"/>
              <a:gd name="connsiteX3" fmla="*/ 4207018 w 8599467"/>
              <a:gd name="connsiteY3" fmla="*/ 6887500 h 6887502"/>
              <a:gd name="connsiteX4" fmla="*/ 0 w 8599467"/>
              <a:gd name="connsiteY4" fmla="*/ 6887500 h 6887502"/>
              <a:gd name="connsiteX5" fmla="*/ 6892854 w 8599467"/>
              <a:gd name="connsiteY5" fmla="*/ 4100 h 6887502"/>
              <a:gd name="connsiteX0" fmla="*/ 6892854 w 8599467"/>
              <a:gd name="connsiteY0" fmla="*/ 4100 h 6887501"/>
              <a:gd name="connsiteX1" fmla="*/ 8599467 w 8599467"/>
              <a:gd name="connsiteY1" fmla="*/ 0 h 6887501"/>
              <a:gd name="connsiteX2" fmla="*/ 8590397 w 8599467"/>
              <a:gd name="connsiteY2" fmla="*/ 2471701 h 6887501"/>
              <a:gd name="connsiteX3" fmla="*/ 4207018 w 8599467"/>
              <a:gd name="connsiteY3" fmla="*/ 6887500 h 6887501"/>
              <a:gd name="connsiteX4" fmla="*/ 0 w 8599467"/>
              <a:gd name="connsiteY4" fmla="*/ 6887500 h 6887501"/>
              <a:gd name="connsiteX5" fmla="*/ 6892854 w 8599467"/>
              <a:gd name="connsiteY5" fmla="*/ 4100 h 6887501"/>
              <a:gd name="connsiteX0" fmla="*/ 6892854 w 8599467"/>
              <a:gd name="connsiteY0" fmla="*/ 4100 h 6887501"/>
              <a:gd name="connsiteX1" fmla="*/ 8599467 w 8599467"/>
              <a:gd name="connsiteY1" fmla="*/ 0 h 6887501"/>
              <a:gd name="connsiteX2" fmla="*/ 8590397 w 8599467"/>
              <a:gd name="connsiteY2" fmla="*/ 2471701 h 6887501"/>
              <a:gd name="connsiteX3" fmla="*/ 4207018 w 8599467"/>
              <a:gd name="connsiteY3" fmla="*/ 6887500 h 6887501"/>
              <a:gd name="connsiteX4" fmla="*/ 0 w 8599467"/>
              <a:gd name="connsiteY4" fmla="*/ 6887500 h 6887501"/>
              <a:gd name="connsiteX5" fmla="*/ 6892854 w 8599467"/>
              <a:gd name="connsiteY5" fmla="*/ 4100 h 688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9467" h="6887501">
                <a:moveTo>
                  <a:pt x="6892854" y="4100"/>
                </a:moveTo>
                <a:lnTo>
                  <a:pt x="8599467" y="0"/>
                </a:lnTo>
                <a:cubicBezTo>
                  <a:pt x="8596444" y="823900"/>
                  <a:pt x="8593420" y="1647801"/>
                  <a:pt x="8590397" y="2471701"/>
                </a:cubicBezTo>
                <a:cubicBezTo>
                  <a:pt x="8590396" y="2468840"/>
                  <a:pt x="4215219" y="6890361"/>
                  <a:pt x="4207018" y="6887500"/>
                </a:cubicBezTo>
                <a:lnTo>
                  <a:pt x="0" y="6887500"/>
                </a:lnTo>
                <a:lnTo>
                  <a:pt x="6892854" y="4100"/>
                </a:lnTo>
                <a:close/>
              </a:path>
            </a:pathLst>
          </a:custGeom>
        </p:spPr>
        <p:txBody>
          <a:bodyPr/>
          <a:lstStyle/>
          <a:p>
            <a:endParaRPr lang="en-US"/>
          </a:p>
        </p:txBody>
      </p:sp>
      <p:sp>
        <p:nvSpPr>
          <p:cNvPr id="35"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20" name="TextBox 19"/>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21" name="Straight Connector 20"/>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3" name="TextBox 22"/>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25" name="Straight Connector 24"/>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2" name="Text Placeholder 4"/>
          <p:cNvSpPr>
            <a:spLocks noGrp="1"/>
          </p:cNvSpPr>
          <p:nvPr>
            <p:ph type="body" sz="quarter" idx="24" hasCustomPrompt="1"/>
          </p:nvPr>
        </p:nvSpPr>
        <p:spPr>
          <a:xfrm>
            <a:off x="617172" y="1801780"/>
            <a:ext cx="4348163" cy="3360738"/>
          </a:xfrm>
        </p:spPr>
        <p:txBody>
          <a:bodyPr/>
          <a:lstStyle>
            <a:lvl1pPr>
              <a:defRPr sz="1400" b="1">
                <a:solidFill>
                  <a:schemeClr val="tx2"/>
                </a:solidFill>
              </a:defRPr>
            </a:lvl1pPr>
            <a:lvl2pPr marL="7938" marR="0" indent="0" algn="l" defTabSz="914363" rtl="0" eaLnBrk="1" fontAlgn="auto" latinLnBrk="0" hangingPunct="1">
              <a:lnSpc>
                <a:spcPct val="90000"/>
              </a:lnSpc>
              <a:spcBef>
                <a:spcPts val="1000"/>
              </a:spcBef>
              <a:spcAft>
                <a:spcPts val="0"/>
              </a:spcAft>
              <a:buClrTx/>
              <a:buSzTx/>
              <a:buFontTx/>
              <a:buNone/>
              <a:tabLst/>
              <a:defRPr sz="1400"/>
            </a:lvl2pPr>
            <a:lvl3pPr marL="219600" indent="-219600">
              <a:buClrTx/>
              <a:buFontTx/>
              <a:buBlip>
                <a:blip r:embed="rId2"/>
              </a:buBlip>
              <a:defRPr sz="1400"/>
            </a:lvl3pPr>
            <a:lvl4pPr marL="547200" indent="-285750">
              <a:buClrTx/>
              <a:buFontTx/>
              <a:buBlip>
                <a:blip r:embed="rId2"/>
              </a:buBlip>
              <a:defRPr sz="1400"/>
            </a:lvl4pPr>
            <a:lvl5pPr marL="842400" indent="-285750">
              <a:buClrTx/>
              <a:buFontTx/>
              <a:buBlip>
                <a:blip r:embed="rId2"/>
              </a:buBlip>
              <a:defRPr sz="1100" baseline="0"/>
            </a:lvl5pPr>
            <a:lvl6pPr marL="1108800" indent="-285750">
              <a:buClrTx/>
              <a:buFontTx/>
              <a:buBlip>
                <a:blip r:embed="rId2"/>
              </a:buBlip>
              <a:defRPr sz="1100"/>
            </a:lvl6pPr>
            <a:lvl7pPr marL="1368000" indent="-285750">
              <a:buClrTx/>
              <a:buFontTx/>
              <a:buBlip>
                <a:blip r:embed="rId2"/>
              </a:buBlip>
              <a:defRPr sz="1100"/>
            </a:lvl7pPr>
            <a:lvl8pPr marL="1620000" indent="-285750">
              <a:buClrTx/>
              <a:buFontTx/>
              <a:buBlip>
                <a:blip r:embed="rId2"/>
              </a:buBlip>
              <a:defRPr sz="1100"/>
            </a:lvl8pPr>
            <a:lvl9pPr marL="1872000" indent="-285750">
              <a:buClrTx/>
              <a:buFontTx/>
              <a:buBlip>
                <a:blip r:embed="rId2"/>
              </a:buBlip>
              <a:defRPr sz="1100"/>
            </a:lvl9pPr>
          </a:lstStyle>
          <a:p>
            <a:pPr lvl="0"/>
            <a:r>
              <a:rPr lang="en-US" dirty="0"/>
              <a:t>Click to edit text</a:t>
            </a:r>
          </a:p>
          <a:p>
            <a:pPr lvl="1"/>
            <a:r>
              <a:rPr lang="en-US" dirty="0"/>
              <a:t>Second level</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E_Title Slide - default image C">
    <p:spTree>
      <p:nvGrpSpPr>
        <p:cNvPr id="1" name=""/>
        <p:cNvGrpSpPr/>
        <p:nvPr/>
      </p:nvGrpSpPr>
      <p:grpSpPr>
        <a:xfrm>
          <a:off x="0" y="0"/>
          <a:ext cx="0" cy="0"/>
          <a:chOff x="0" y="0"/>
          <a:chExt cx="0" cy="0"/>
        </a:xfrm>
      </p:grpSpPr>
      <p:sp>
        <p:nvSpPr>
          <p:cNvPr id="6" name="Freeform 5"/>
          <p:cNvSpPr/>
          <p:nvPr/>
        </p:nvSpPr>
        <p:spPr>
          <a:xfrm>
            <a:off x="-7398" y="-7398"/>
            <a:ext cx="10401670" cy="6865398"/>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004" h="8238478">
                <a:moveTo>
                  <a:pt x="12482004" y="0"/>
                </a:moveTo>
                <a:lnTo>
                  <a:pt x="3781888" y="8238478"/>
                </a:lnTo>
                <a:lnTo>
                  <a:pt x="0" y="8238478"/>
                </a:lnTo>
                <a:lnTo>
                  <a:pt x="0" y="8878"/>
                </a:lnTo>
                <a:lnTo>
                  <a:pt x="12482004" y="0"/>
                </a:lnTo>
                <a:close/>
              </a:path>
            </a:pathLst>
          </a:custGeom>
          <a:solidFill>
            <a:srgbClr val="FFFEF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endParaRPr lang="en-US" sz="2000" dirty="0"/>
          </a:p>
        </p:txBody>
      </p:sp>
      <p:pic>
        <p:nvPicPr>
          <p:cNvPr id="28" name="Picture 2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17850" y="0"/>
            <a:ext cx="9074150" cy="6858000"/>
          </a:xfrm>
          <a:prstGeom prst="rect">
            <a:avLst/>
          </a:prstGeom>
        </p:spPr>
      </p:pic>
      <p:sp>
        <p:nvSpPr>
          <p:cNvPr id="2" name="Title 1"/>
          <p:cNvSpPr>
            <a:spLocks noGrp="1"/>
          </p:cNvSpPr>
          <p:nvPr>
            <p:ph type="ctrTitle" hasCustomPrompt="1"/>
          </p:nvPr>
        </p:nvSpPr>
        <p:spPr>
          <a:xfrm>
            <a:off x="612000" y="1813580"/>
            <a:ext cx="6793457" cy="1304182"/>
          </a:xfrm>
        </p:spPr>
        <p:txBody>
          <a:bodyPr wrap="square" lIns="0" tIns="0" rIns="0" bIns="0" anchor="b" anchorCtr="0">
            <a:noAutofit/>
          </a:bodyPr>
          <a:lstStyle>
            <a:lvl1pPr algn="l">
              <a:lnSpc>
                <a:spcPts val="5300"/>
              </a:lnSpc>
              <a:defRPr sz="4800" b="0" i="0" cap="all" spc="300" baseline="0">
                <a:solidFill>
                  <a:schemeClr val="tx1"/>
                </a:solidFill>
                <a:effectLst/>
                <a:latin typeface="Arial" charset="0"/>
                <a:ea typeface="Arial" charset="0"/>
                <a:cs typeface="Arial" charset="0"/>
              </a:defRPr>
            </a:lvl1pPr>
          </a:lstStyle>
          <a:p>
            <a:r>
              <a:rPr lang="en-US" dirty="0"/>
              <a:t>Document </a:t>
            </a:r>
            <a:br>
              <a:rPr lang="en-US" dirty="0"/>
            </a:br>
            <a:r>
              <a:rPr lang="en-US" dirty="0"/>
              <a:t>title here</a:t>
            </a:r>
          </a:p>
        </p:txBody>
      </p:sp>
      <p:sp>
        <p:nvSpPr>
          <p:cNvPr id="21" name="Text Placeholder 7"/>
          <p:cNvSpPr>
            <a:spLocks noGrp="1"/>
          </p:cNvSpPr>
          <p:nvPr>
            <p:ph type="body" sz="quarter" idx="12" hasCustomPrompt="1"/>
          </p:nvPr>
        </p:nvSpPr>
        <p:spPr>
          <a:xfrm>
            <a:off x="612000" y="3780326"/>
            <a:ext cx="5234940" cy="150041"/>
          </a:xfrm>
        </p:spPr>
        <p:txBody>
          <a:bodyPr lIns="0" tIns="0" rIns="0" bIns="0">
            <a:noAutofit/>
          </a:bodyPr>
          <a:lstStyle>
            <a:lvl1pPr marL="0" indent="0">
              <a:lnSpc>
                <a:spcPts val="1560"/>
              </a:lnSpc>
              <a:spcBef>
                <a:spcPts val="0"/>
              </a:spcBef>
              <a:buNone/>
              <a:defRPr sz="1300" b="1" i="0" cap="all" baseline="0">
                <a:solidFill>
                  <a:srgbClr val="343433"/>
                </a:solidFill>
                <a:latin typeface="Arial" charset="0"/>
                <a:ea typeface="Arial" charset="0"/>
                <a:cs typeface="Arial" charset="0"/>
              </a:defRPr>
            </a:lvl1pPr>
            <a:lvl2pPr marL="0" indent="0">
              <a:spcBef>
                <a:spcPts val="0"/>
              </a:spcBef>
              <a:buNone/>
              <a:defRPr>
                <a:solidFill>
                  <a:schemeClr val="bg1"/>
                </a:solidFill>
              </a:defRPr>
            </a:lvl2pPr>
            <a:lvl3pPr marL="0" indent="0">
              <a:spcBef>
                <a:spcPts val="1000"/>
              </a:spcBef>
              <a:buNone/>
              <a:defRPr sz="1333">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dirty="0"/>
              <a:t>DATE GOES HERE</a:t>
            </a:r>
          </a:p>
        </p:txBody>
      </p:sp>
      <p:sp>
        <p:nvSpPr>
          <p:cNvPr id="14" name="Rectangle 2"/>
          <p:cNvSpPr/>
          <p:nvPr userDrawn="1"/>
        </p:nvSpPr>
        <p:spPr>
          <a:xfrm>
            <a:off x="8232000" y="3258000"/>
            <a:ext cx="3960000" cy="3600000"/>
          </a:xfrm>
          <a:custGeom>
            <a:avLst/>
            <a:gdLst>
              <a:gd name="connsiteX0" fmla="*/ 0 w 3960000"/>
              <a:gd name="connsiteY0" fmla="*/ 0 h 3600000"/>
              <a:gd name="connsiteX1" fmla="*/ 3960000 w 3960000"/>
              <a:gd name="connsiteY1" fmla="*/ 0 h 3600000"/>
              <a:gd name="connsiteX2" fmla="*/ 3960000 w 3960000"/>
              <a:gd name="connsiteY2" fmla="*/ 3600000 h 3600000"/>
              <a:gd name="connsiteX3" fmla="*/ 0 w 3960000"/>
              <a:gd name="connsiteY3" fmla="*/ 3600000 h 3600000"/>
              <a:gd name="connsiteX4" fmla="*/ 0 w 3960000"/>
              <a:gd name="connsiteY4" fmla="*/ 0 h 3600000"/>
              <a:gd name="connsiteX0" fmla="*/ 0 w 3960000"/>
              <a:gd name="connsiteY0" fmla="*/ 3600000 h 3600000"/>
              <a:gd name="connsiteX1" fmla="*/ 3960000 w 3960000"/>
              <a:gd name="connsiteY1" fmla="*/ 0 h 3600000"/>
              <a:gd name="connsiteX2" fmla="*/ 3960000 w 3960000"/>
              <a:gd name="connsiteY2" fmla="*/ 3600000 h 3600000"/>
              <a:gd name="connsiteX3" fmla="*/ 0 w 3960000"/>
              <a:gd name="connsiteY3" fmla="*/ 3600000 h 3600000"/>
            </a:gdLst>
            <a:ahLst/>
            <a:cxnLst>
              <a:cxn ang="0">
                <a:pos x="connsiteX0" y="connsiteY0"/>
              </a:cxn>
              <a:cxn ang="0">
                <a:pos x="connsiteX1" y="connsiteY1"/>
              </a:cxn>
              <a:cxn ang="0">
                <a:pos x="connsiteX2" y="connsiteY2"/>
              </a:cxn>
              <a:cxn ang="0">
                <a:pos x="connsiteX3" y="connsiteY3"/>
              </a:cxn>
            </a:cxnLst>
            <a:rect l="l" t="t" r="r" b="b"/>
            <a:pathLst>
              <a:path w="3960000" h="3600000">
                <a:moveTo>
                  <a:pt x="0" y="3600000"/>
                </a:moveTo>
                <a:lnTo>
                  <a:pt x="3960000" y="0"/>
                </a:lnTo>
                <a:lnTo>
                  <a:pt x="3960000" y="3600000"/>
                </a:lnTo>
                <a:lnTo>
                  <a:pt x="0" y="3600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cxnSp>
        <p:nvCxnSpPr>
          <p:cNvPr id="15" name="Straight Connector 14"/>
          <p:cNvCxnSpPr/>
          <p:nvPr userDrawn="1"/>
        </p:nvCxnSpPr>
        <p:spPr>
          <a:xfrm>
            <a:off x="612000" y="3444055"/>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6" name="Picture Placeholder 2"/>
          <p:cNvSpPr>
            <a:spLocks noGrp="1"/>
          </p:cNvSpPr>
          <p:nvPr>
            <p:ph type="pic" sz="quarter" idx="28" hasCustomPrompt="1"/>
          </p:nvPr>
        </p:nvSpPr>
        <p:spPr>
          <a:xfrm>
            <a:off x="1860651" y="5553167"/>
            <a:ext cx="1752600" cy="703262"/>
          </a:xfrm>
        </p:spPr>
        <p:txBody>
          <a:bodyPr/>
          <a:lstStyle>
            <a:lvl1pPr>
              <a:defRPr baseline="0"/>
            </a:lvl1pPr>
          </a:lstStyle>
          <a:p>
            <a:r>
              <a:rPr lang="en-US" dirty="0"/>
              <a:t>Co-branding image</a:t>
            </a:r>
          </a:p>
        </p:txBody>
      </p:sp>
      <p:pic>
        <p:nvPicPr>
          <p:cNvPr id="10" name="Picture Placeholder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000" y="5449989"/>
            <a:ext cx="845379" cy="806395"/>
          </a:xfrm>
          <a:prstGeom prst="rect">
            <a:avLst/>
          </a:prstGeom>
        </p:spPr>
      </p:pic>
    </p:spTree>
    <p:extLst>
      <p:ext uri="{BB962C8B-B14F-4D97-AF65-F5344CB8AC3E}">
        <p14:creationId xmlns:p14="http://schemas.microsoft.com/office/powerpoint/2010/main" val="3583409863"/>
      </p:ext>
    </p:extLst>
  </p:cSld>
  <p:clrMapOvr>
    <a:masterClrMapping/>
  </p:clrMapOvr>
  <p:transition>
    <p:fade/>
  </p:transition>
  <p:hf sldNum="0" hdr="0" ftr="0"/>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7F_Title_Sub_Content_ImageDiagonal">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21"/>
          </p:nvPr>
        </p:nvSpPr>
        <p:spPr>
          <a:xfrm>
            <a:off x="3606765" y="-8203"/>
            <a:ext cx="8599467" cy="6887501"/>
          </a:xfrm>
          <a:custGeom>
            <a:avLst/>
            <a:gdLst>
              <a:gd name="connsiteX0" fmla="*/ 0 w 8848725"/>
              <a:gd name="connsiteY0" fmla="*/ 0 h 6883400"/>
              <a:gd name="connsiteX1" fmla="*/ 7701469 w 8848725"/>
              <a:gd name="connsiteY1" fmla="*/ 0 h 6883400"/>
              <a:gd name="connsiteX2" fmla="*/ 8848725 w 8848725"/>
              <a:gd name="connsiteY2" fmla="*/ 1147256 h 6883400"/>
              <a:gd name="connsiteX3" fmla="*/ 8848725 w 8848725"/>
              <a:gd name="connsiteY3" fmla="*/ 6883400 h 6883400"/>
              <a:gd name="connsiteX4" fmla="*/ 0 w 8848725"/>
              <a:gd name="connsiteY4" fmla="*/ 6883400 h 6883400"/>
              <a:gd name="connsiteX5" fmla="*/ 0 w 8848725"/>
              <a:gd name="connsiteY5" fmla="*/ 0 h 6883400"/>
              <a:gd name="connsiteX0" fmla="*/ 0 w 8848725"/>
              <a:gd name="connsiteY0" fmla="*/ 8201 h 6891601"/>
              <a:gd name="connsiteX1" fmla="*/ 8845494 w 8848725"/>
              <a:gd name="connsiteY1" fmla="*/ 0 h 6891601"/>
              <a:gd name="connsiteX2" fmla="*/ 8848725 w 8848725"/>
              <a:gd name="connsiteY2" fmla="*/ 1155457 h 6891601"/>
              <a:gd name="connsiteX3" fmla="*/ 8848725 w 8848725"/>
              <a:gd name="connsiteY3" fmla="*/ 6891601 h 6891601"/>
              <a:gd name="connsiteX4" fmla="*/ 0 w 8848725"/>
              <a:gd name="connsiteY4" fmla="*/ 6891601 h 6891601"/>
              <a:gd name="connsiteX5" fmla="*/ 0 w 8848725"/>
              <a:gd name="connsiteY5" fmla="*/ 8201 h 6891601"/>
              <a:gd name="connsiteX0" fmla="*/ 0 w 8848725"/>
              <a:gd name="connsiteY0" fmla="*/ 8201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0 w 8848725"/>
              <a:gd name="connsiteY5" fmla="*/ 8201 h 6891601"/>
              <a:gd name="connsiteX0" fmla="*/ 4403882 w 8848725"/>
              <a:gd name="connsiteY0" fmla="*/ 176319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4403882 w 8848725"/>
              <a:gd name="connsiteY5" fmla="*/ 176319 h 6891601"/>
              <a:gd name="connsiteX0" fmla="*/ 7138881 w 8848725"/>
              <a:gd name="connsiteY0" fmla="*/ 4100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7138881 w 8848725"/>
              <a:gd name="connsiteY5" fmla="*/ 4100 h 6891601"/>
              <a:gd name="connsiteX0" fmla="*/ 6892854 w 8602698"/>
              <a:gd name="connsiteY0" fmla="*/ 4100 h 6891601"/>
              <a:gd name="connsiteX1" fmla="*/ 8599467 w 8602698"/>
              <a:gd name="connsiteY1" fmla="*/ 0 h 6891601"/>
              <a:gd name="connsiteX2" fmla="*/ 8590397 w 8602698"/>
              <a:gd name="connsiteY2" fmla="*/ 2471701 h 6891601"/>
              <a:gd name="connsiteX3" fmla="*/ 8602698 w 8602698"/>
              <a:gd name="connsiteY3" fmla="*/ 6891601 h 6891601"/>
              <a:gd name="connsiteX4" fmla="*/ 0 w 8602698"/>
              <a:gd name="connsiteY4" fmla="*/ 6887500 h 6891601"/>
              <a:gd name="connsiteX5" fmla="*/ 6892854 w 8602698"/>
              <a:gd name="connsiteY5" fmla="*/ 4100 h 6891601"/>
              <a:gd name="connsiteX0" fmla="*/ 6892854 w 8599467"/>
              <a:gd name="connsiteY0" fmla="*/ 4100 h 6887500"/>
              <a:gd name="connsiteX1" fmla="*/ 8599467 w 8599467"/>
              <a:gd name="connsiteY1" fmla="*/ 0 h 6887500"/>
              <a:gd name="connsiteX2" fmla="*/ 8590397 w 8599467"/>
              <a:gd name="connsiteY2" fmla="*/ 2471701 h 6887500"/>
              <a:gd name="connsiteX3" fmla="*/ 4207018 w 8599467"/>
              <a:gd name="connsiteY3" fmla="*/ 6887500 h 6887500"/>
              <a:gd name="connsiteX4" fmla="*/ 0 w 8599467"/>
              <a:gd name="connsiteY4" fmla="*/ 6887500 h 6887500"/>
              <a:gd name="connsiteX5" fmla="*/ 6892854 w 8599467"/>
              <a:gd name="connsiteY5" fmla="*/ 4100 h 6887500"/>
              <a:gd name="connsiteX0" fmla="*/ 6892854 w 8599467"/>
              <a:gd name="connsiteY0" fmla="*/ 4100 h 6887502"/>
              <a:gd name="connsiteX1" fmla="*/ 8599467 w 8599467"/>
              <a:gd name="connsiteY1" fmla="*/ 0 h 6887502"/>
              <a:gd name="connsiteX2" fmla="*/ 8590397 w 8599467"/>
              <a:gd name="connsiteY2" fmla="*/ 2471701 h 6887502"/>
              <a:gd name="connsiteX3" fmla="*/ 4207018 w 8599467"/>
              <a:gd name="connsiteY3" fmla="*/ 6887500 h 6887502"/>
              <a:gd name="connsiteX4" fmla="*/ 0 w 8599467"/>
              <a:gd name="connsiteY4" fmla="*/ 6887500 h 6887502"/>
              <a:gd name="connsiteX5" fmla="*/ 6892854 w 8599467"/>
              <a:gd name="connsiteY5" fmla="*/ 4100 h 6887502"/>
              <a:gd name="connsiteX0" fmla="*/ 6892854 w 8599467"/>
              <a:gd name="connsiteY0" fmla="*/ 4100 h 6887501"/>
              <a:gd name="connsiteX1" fmla="*/ 8599467 w 8599467"/>
              <a:gd name="connsiteY1" fmla="*/ 0 h 6887501"/>
              <a:gd name="connsiteX2" fmla="*/ 8590397 w 8599467"/>
              <a:gd name="connsiteY2" fmla="*/ 2471701 h 6887501"/>
              <a:gd name="connsiteX3" fmla="*/ 4207018 w 8599467"/>
              <a:gd name="connsiteY3" fmla="*/ 6887500 h 6887501"/>
              <a:gd name="connsiteX4" fmla="*/ 0 w 8599467"/>
              <a:gd name="connsiteY4" fmla="*/ 6887500 h 6887501"/>
              <a:gd name="connsiteX5" fmla="*/ 6892854 w 8599467"/>
              <a:gd name="connsiteY5" fmla="*/ 4100 h 6887501"/>
              <a:gd name="connsiteX0" fmla="*/ 6892854 w 8599467"/>
              <a:gd name="connsiteY0" fmla="*/ 4100 h 6887501"/>
              <a:gd name="connsiteX1" fmla="*/ 8599467 w 8599467"/>
              <a:gd name="connsiteY1" fmla="*/ 0 h 6887501"/>
              <a:gd name="connsiteX2" fmla="*/ 8590397 w 8599467"/>
              <a:gd name="connsiteY2" fmla="*/ 2471701 h 6887501"/>
              <a:gd name="connsiteX3" fmla="*/ 4207018 w 8599467"/>
              <a:gd name="connsiteY3" fmla="*/ 6887500 h 6887501"/>
              <a:gd name="connsiteX4" fmla="*/ 0 w 8599467"/>
              <a:gd name="connsiteY4" fmla="*/ 6887500 h 6887501"/>
              <a:gd name="connsiteX5" fmla="*/ 6892854 w 8599467"/>
              <a:gd name="connsiteY5" fmla="*/ 4100 h 688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9467" h="6887501">
                <a:moveTo>
                  <a:pt x="6892854" y="4100"/>
                </a:moveTo>
                <a:lnTo>
                  <a:pt x="8599467" y="0"/>
                </a:lnTo>
                <a:cubicBezTo>
                  <a:pt x="8596444" y="823900"/>
                  <a:pt x="8593420" y="1647801"/>
                  <a:pt x="8590397" y="2471701"/>
                </a:cubicBezTo>
                <a:cubicBezTo>
                  <a:pt x="8590396" y="2468840"/>
                  <a:pt x="4215219" y="6890361"/>
                  <a:pt x="4207018" y="6887500"/>
                </a:cubicBezTo>
                <a:lnTo>
                  <a:pt x="0" y="6887500"/>
                </a:lnTo>
                <a:lnTo>
                  <a:pt x="6892854" y="4100"/>
                </a:lnTo>
                <a:close/>
              </a:path>
            </a:pathLst>
          </a:custGeom>
        </p:spPr>
        <p:txBody>
          <a:bodyPr/>
          <a:lstStyle/>
          <a:p>
            <a:endParaRPr lang="en-US"/>
          </a:p>
        </p:txBody>
      </p:sp>
      <p:sp>
        <p:nvSpPr>
          <p:cNvPr id="20" name="TextBox 19"/>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21" name="Straight Connector 20"/>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3" name="TextBox 22"/>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11" name="Text Placeholder 7"/>
          <p:cNvSpPr>
            <a:spLocks noGrp="1" noChangeAspect="1"/>
          </p:cNvSpPr>
          <p:nvPr>
            <p:ph type="body" sz="quarter" idx="10" hasCustomPrompt="1"/>
          </p:nvPr>
        </p:nvSpPr>
        <p:spPr>
          <a:xfrm>
            <a:off x="612000" y="554400"/>
            <a:ext cx="5211246"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cxnSp>
        <p:nvCxnSpPr>
          <p:cNvPr id="13" name="Straight Connector 12"/>
          <p:cNvCxnSpPr/>
          <p:nvPr userDrawn="1"/>
        </p:nvCxnSpPr>
        <p:spPr>
          <a:xfrm>
            <a:off x="612000" y="1524816"/>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4" name="Text Placeholder 2"/>
          <p:cNvSpPr>
            <a:spLocks noGrp="1"/>
          </p:cNvSpPr>
          <p:nvPr>
            <p:ph type="body" sz="quarter" idx="22" hasCustomPrompt="1"/>
          </p:nvPr>
        </p:nvSpPr>
        <p:spPr>
          <a:xfrm>
            <a:off x="612776" y="936000"/>
            <a:ext cx="3849158" cy="703262"/>
          </a:xfrm>
        </p:spPr>
        <p:txBody>
          <a:bodyPr/>
          <a:lstStyle>
            <a:lvl1pPr>
              <a:lnSpc>
                <a:spcPts val="1900"/>
              </a:lnSpc>
              <a:defRPr sz="1600" cap="none" spc="200" baseline="0">
                <a:solidFill>
                  <a:schemeClr val="tx2"/>
                </a:solidFill>
              </a:defRPr>
            </a:lvl1pPr>
          </a:lstStyle>
          <a:p>
            <a:pPr lvl="0"/>
            <a:r>
              <a:rPr lang="en-US" dirty="0"/>
              <a:t>Click to add subheading here</a:t>
            </a:r>
          </a:p>
        </p:txBody>
      </p:sp>
      <p:sp>
        <p:nvSpPr>
          <p:cNvPr id="16" name="Text Placeholder 4"/>
          <p:cNvSpPr>
            <a:spLocks noGrp="1"/>
          </p:cNvSpPr>
          <p:nvPr>
            <p:ph type="body" sz="quarter" idx="24" hasCustomPrompt="1"/>
          </p:nvPr>
        </p:nvSpPr>
        <p:spPr>
          <a:xfrm>
            <a:off x="617172" y="2463769"/>
            <a:ext cx="4348163" cy="3360738"/>
          </a:xfrm>
        </p:spPr>
        <p:txBody>
          <a:bodyPr/>
          <a:lstStyle>
            <a:lvl1pPr>
              <a:defRPr sz="1400" b="1">
                <a:solidFill>
                  <a:schemeClr val="tx2"/>
                </a:solidFill>
              </a:defRPr>
            </a:lvl1pPr>
            <a:lvl2pPr marL="7938" marR="0" indent="0" algn="l" defTabSz="914363" rtl="0" eaLnBrk="1" fontAlgn="auto" latinLnBrk="0" hangingPunct="1">
              <a:lnSpc>
                <a:spcPct val="90000"/>
              </a:lnSpc>
              <a:spcBef>
                <a:spcPts val="1000"/>
              </a:spcBef>
              <a:spcAft>
                <a:spcPts val="0"/>
              </a:spcAft>
              <a:buClrTx/>
              <a:buSzTx/>
              <a:buFontTx/>
              <a:buNone/>
              <a:tabLst/>
              <a:defRPr sz="1400"/>
            </a:lvl2pPr>
            <a:lvl3pPr marL="219600" indent="-219600">
              <a:buClrTx/>
              <a:buFontTx/>
              <a:buBlip>
                <a:blip r:embed="rId2"/>
              </a:buBlip>
              <a:defRPr sz="1400"/>
            </a:lvl3pPr>
            <a:lvl4pPr marL="547200" indent="-285750">
              <a:buClrTx/>
              <a:buFontTx/>
              <a:buBlip>
                <a:blip r:embed="rId2"/>
              </a:buBlip>
              <a:defRPr sz="1400"/>
            </a:lvl4pPr>
            <a:lvl5pPr marL="842400" indent="-285750">
              <a:buClrTx/>
              <a:buFontTx/>
              <a:buBlip>
                <a:blip r:embed="rId2"/>
              </a:buBlip>
              <a:defRPr sz="1100" baseline="0"/>
            </a:lvl5pPr>
            <a:lvl6pPr marL="1108800" indent="-285750">
              <a:buClrTx/>
              <a:buFontTx/>
              <a:buBlip>
                <a:blip r:embed="rId2"/>
              </a:buBlip>
              <a:defRPr sz="1100"/>
            </a:lvl6pPr>
            <a:lvl7pPr marL="1368000" indent="-285750">
              <a:buClrTx/>
              <a:buFontTx/>
              <a:buBlip>
                <a:blip r:embed="rId2"/>
              </a:buBlip>
              <a:defRPr sz="1100"/>
            </a:lvl7pPr>
            <a:lvl8pPr marL="1620000" indent="-285750">
              <a:buClrTx/>
              <a:buFontTx/>
              <a:buBlip>
                <a:blip r:embed="rId2"/>
              </a:buBlip>
              <a:defRPr sz="1100"/>
            </a:lvl8pPr>
            <a:lvl9pPr marL="1872000" indent="-285750">
              <a:buClrTx/>
              <a:buFontTx/>
              <a:buBlip>
                <a:blip r:embed="rId2"/>
              </a:buBlip>
              <a:defRPr sz="1100"/>
            </a:lvl9pPr>
          </a:lstStyle>
          <a:p>
            <a:pPr lvl="0"/>
            <a:r>
              <a:rPr lang="en-US" dirty="0"/>
              <a:t>Click to edit text</a:t>
            </a:r>
          </a:p>
          <a:p>
            <a:pPr lvl="1"/>
            <a:r>
              <a:rPr lang="en-US" dirty="0"/>
              <a:t>Second level</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ext uri="{BB962C8B-B14F-4D97-AF65-F5344CB8AC3E}">
        <p14:creationId xmlns:p14="http://schemas.microsoft.com/office/powerpoint/2010/main" val="122695016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7G_Title_Content_ImageAngled">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21"/>
          </p:nvPr>
        </p:nvSpPr>
        <p:spPr>
          <a:xfrm>
            <a:off x="5109503" y="-7784"/>
            <a:ext cx="7086957" cy="6879165"/>
          </a:xfrm>
          <a:custGeom>
            <a:avLst/>
            <a:gdLst>
              <a:gd name="connsiteX0" fmla="*/ 0 w 7366000"/>
              <a:gd name="connsiteY0" fmla="*/ 0 h 6858000"/>
              <a:gd name="connsiteX1" fmla="*/ 6222977 w 7366000"/>
              <a:gd name="connsiteY1" fmla="*/ 0 h 6858000"/>
              <a:gd name="connsiteX2" fmla="*/ 7366000 w 7366000"/>
              <a:gd name="connsiteY2" fmla="*/ 1143023 h 6858000"/>
              <a:gd name="connsiteX3" fmla="*/ 7366000 w 7366000"/>
              <a:gd name="connsiteY3" fmla="*/ 6858000 h 6858000"/>
              <a:gd name="connsiteX4" fmla="*/ 7366000 w 7366000"/>
              <a:gd name="connsiteY4" fmla="*/ 6858000 h 6858000"/>
              <a:gd name="connsiteX5" fmla="*/ 1143023 w 7366000"/>
              <a:gd name="connsiteY5" fmla="*/ 6858000 h 6858000"/>
              <a:gd name="connsiteX6" fmla="*/ 0 w 7366000"/>
              <a:gd name="connsiteY6" fmla="*/ 5714977 h 6858000"/>
              <a:gd name="connsiteX7" fmla="*/ 0 w 7366000"/>
              <a:gd name="connsiteY7" fmla="*/ 0 h 6858000"/>
              <a:gd name="connsiteX0" fmla="*/ 0 w 7366000"/>
              <a:gd name="connsiteY0" fmla="*/ 11875 h 6869875"/>
              <a:gd name="connsiteX1" fmla="*/ 3657906 w 7366000"/>
              <a:gd name="connsiteY1" fmla="*/ 0 h 6869875"/>
              <a:gd name="connsiteX2" fmla="*/ 7366000 w 7366000"/>
              <a:gd name="connsiteY2" fmla="*/ 1154898 h 6869875"/>
              <a:gd name="connsiteX3" fmla="*/ 7366000 w 7366000"/>
              <a:gd name="connsiteY3" fmla="*/ 6869875 h 6869875"/>
              <a:gd name="connsiteX4" fmla="*/ 7366000 w 7366000"/>
              <a:gd name="connsiteY4" fmla="*/ 6869875 h 6869875"/>
              <a:gd name="connsiteX5" fmla="*/ 1143023 w 7366000"/>
              <a:gd name="connsiteY5" fmla="*/ 6869875 h 6869875"/>
              <a:gd name="connsiteX6" fmla="*/ 0 w 7366000"/>
              <a:gd name="connsiteY6" fmla="*/ 5726852 h 6869875"/>
              <a:gd name="connsiteX7" fmla="*/ 0 w 7366000"/>
              <a:gd name="connsiteY7" fmla="*/ 11875 h 6869875"/>
              <a:gd name="connsiteX0" fmla="*/ 296884 w 7366000"/>
              <a:gd name="connsiteY0" fmla="*/ 3336966 h 6869875"/>
              <a:gd name="connsiteX1" fmla="*/ 3657906 w 7366000"/>
              <a:gd name="connsiteY1" fmla="*/ 0 h 6869875"/>
              <a:gd name="connsiteX2" fmla="*/ 7366000 w 7366000"/>
              <a:gd name="connsiteY2" fmla="*/ 1154898 h 6869875"/>
              <a:gd name="connsiteX3" fmla="*/ 7366000 w 7366000"/>
              <a:gd name="connsiteY3" fmla="*/ 6869875 h 6869875"/>
              <a:gd name="connsiteX4" fmla="*/ 7366000 w 7366000"/>
              <a:gd name="connsiteY4" fmla="*/ 6869875 h 6869875"/>
              <a:gd name="connsiteX5" fmla="*/ 1143023 w 7366000"/>
              <a:gd name="connsiteY5" fmla="*/ 6869875 h 6869875"/>
              <a:gd name="connsiteX6" fmla="*/ 0 w 7366000"/>
              <a:gd name="connsiteY6" fmla="*/ 5726852 h 6869875"/>
              <a:gd name="connsiteX7" fmla="*/ 296884 w 7366000"/>
              <a:gd name="connsiteY7" fmla="*/ 3336966 h 6869875"/>
              <a:gd name="connsiteX0" fmla="*/ 296884 w 7370460"/>
              <a:gd name="connsiteY0" fmla="*/ 3336966 h 6869875"/>
              <a:gd name="connsiteX1" fmla="*/ 3657906 w 7370460"/>
              <a:gd name="connsiteY1" fmla="*/ 0 h 6869875"/>
              <a:gd name="connsiteX2" fmla="*/ 7370460 w 7370460"/>
              <a:gd name="connsiteY2" fmla="*/ 4092 h 6869875"/>
              <a:gd name="connsiteX3" fmla="*/ 7366000 w 7370460"/>
              <a:gd name="connsiteY3" fmla="*/ 6869875 h 6869875"/>
              <a:gd name="connsiteX4" fmla="*/ 7366000 w 7370460"/>
              <a:gd name="connsiteY4" fmla="*/ 6869875 h 6869875"/>
              <a:gd name="connsiteX5" fmla="*/ 1143023 w 7370460"/>
              <a:gd name="connsiteY5" fmla="*/ 6869875 h 6869875"/>
              <a:gd name="connsiteX6" fmla="*/ 0 w 7370460"/>
              <a:gd name="connsiteY6" fmla="*/ 5726852 h 6869875"/>
              <a:gd name="connsiteX7" fmla="*/ 296884 w 7370460"/>
              <a:gd name="connsiteY7" fmla="*/ 3336966 h 6869875"/>
              <a:gd name="connsiteX0" fmla="*/ 296884 w 7370460"/>
              <a:gd name="connsiteY0" fmla="*/ 3332874 h 6865783"/>
              <a:gd name="connsiteX1" fmla="*/ 3635603 w 7370460"/>
              <a:gd name="connsiteY1" fmla="*/ 368 h 6865783"/>
              <a:gd name="connsiteX2" fmla="*/ 7370460 w 7370460"/>
              <a:gd name="connsiteY2" fmla="*/ 0 h 6865783"/>
              <a:gd name="connsiteX3" fmla="*/ 7366000 w 7370460"/>
              <a:gd name="connsiteY3" fmla="*/ 6865783 h 6865783"/>
              <a:gd name="connsiteX4" fmla="*/ 7366000 w 7370460"/>
              <a:gd name="connsiteY4" fmla="*/ 6865783 h 6865783"/>
              <a:gd name="connsiteX5" fmla="*/ 1143023 w 7370460"/>
              <a:gd name="connsiteY5" fmla="*/ 6865783 h 6865783"/>
              <a:gd name="connsiteX6" fmla="*/ 0 w 7370460"/>
              <a:gd name="connsiteY6" fmla="*/ 5722760 h 6865783"/>
              <a:gd name="connsiteX7" fmla="*/ 296884 w 7370460"/>
              <a:gd name="connsiteY7" fmla="*/ 3332874 h 6865783"/>
              <a:gd name="connsiteX0" fmla="*/ 283503 w 7370460"/>
              <a:gd name="connsiteY0" fmla="*/ 3355176 h 6865783"/>
              <a:gd name="connsiteX1" fmla="*/ 3635603 w 7370460"/>
              <a:gd name="connsiteY1" fmla="*/ 368 h 6865783"/>
              <a:gd name="connsiteX2" fmla="*/ 7370460 w 7370460"/>
              <a:gd name="connsiteY2" fmla="*/ 0 h 6865783"/>
              <a:gd name="connsiteX3" fmla="*/ 7366000 w 7370460"/>
              <a:gd name="connsiteY3" fmla="*/ 6865783 h 6865783"/>
              <a:gd name="connsiteX4" fmla="*/ 7366000 w 7370460"/>
              <a:gd name="connsiteY4" fmla="*/ 6865783 h 6865783"/>
              <a:gd name="connsiteX5" fmla="*/ 1143023 w 7370460"/>
              <a:gd name="connsiteY5" fmla="*/ 6865783 h 6865783"/>
              <a:gd name="connsiteX6" fmla="*/ 0 w 7370460"/>
              <a:gd name="connsiteY6" fmla="*/ 5722760 h 6865783"/>
              <a:gd name="connsiteX7" fmla="*/ 283503 w 7370460"/>
              <a:gd name="connsiteY7" fmla="*/ 3355176 h 6865783"/>
              <a:gd name="connsiteX0" fmla="*/ 283503 w 7370460"/>
              <a:gd name="connsiteY0" fmla="*/ 3355176 h 6865783"/>
              <a:gd name="connsiteX1" fmla="*/ 3635603 w 7370460"/>
              <a:gd name="connsiteY1" fmla="*/ 368 h 6865783"/>
              <a:gd name="connsiteX2" fmla="*/ 7370460 w 7370460"/>
              <a:gd name="connsiteY2" fmla="*/ 0 h 6865783"/>
              <a:gd name="connsiteX3" fmla="*/ 7366000 w 7370460"/>
              <a:gd name="connsiteY3" fmla="*/ 6865783 h 6865783"/>
              <a:gd name="connsiteX4" fmla="*/ 7366000 w 7370460"/>
              <a:gd name="connsiteY4" fmla="*/ 6865783 h 6865783"/>
              <a:gd name="connsiteX5" fmla="*/ 4220760 w 7370460"/>
              <a:gd name="connsiteY5" fmla="*/ 6865783 h 6865783"/>
              <a:gd name="connsiteX6" fmla="*/ 0 w 7370460"/>
              <a:gd name="connsiteY6" fmla="*/ 5722760 h 6865783"/>
              <a:gd name="connsiteX7" fmla="*/ 283503 w 7370460"/>
              <a:gd name="connsiteY7" fmla="*/ 3355176 h 6865783"/>
              <a:gd name="connsiteX0" fmla="*/ 0 w 7086957"/>
              <a:gd name="connsiteY0" fmla="*/ 3355176 h 6878027"/>
              <a:gd name="connsiteX1" fmla="*/ 3352100 w 7086957"/>
              <a:gd name="connsiteY1" fmla="*/ 368 h 6878027"/>
              <a:gd name="connsiteX2" fmla="*/ 7086957 w 7086957"/>
              <a:gd name="connsiteY2" fmla="*/ 0 h 6878027"/>
              <a:gd name="connsiteX3" fmla="*/ 7082497 w 7086957"/>
              <a:gd name="connsiteY3" fmla="*/ 6865783 h 6878027"/>
              <a:gd name="connsiteX4" fmla="*/ 7082497 w 7086957"/>
              <a:gd name="connsiteY4" fmla="*/ 6865783 h 6878027"/>
              <a:gd name="connsiteX5" fmla="*/ 3937257 w 7086957"/>
              <a:gd name="connsiteY5" fmla="*/ 6865783 h 6878027"/>
              <a:gd name="connsiteX6" fmla="*/ 3516832 w 7086957"/>
              <a:gd name="connsiteY6" fmla="*/ 6878027 h 6878027"/>
              <a:gd name="connsiteX7" fmla="*/ 0 w 7086957"/>
              <a:gd name="connsiteY7" fmla="*/ 3355176 h 6878027"/>
              <a:gd name="connsiteX0" fmla="*/ 0 w 7086957"/>
              <a:gd name="connsiteY0" fmla="*/ 3355176 h 6878027"/>
              <a:gd name="connsiteX1" fmla="*/ 3352100 w 7086957"/>
              <a:gd name="connsiteY1" fmla="*/ 368 h 6878027"/>
              <a:gd name="connsiteX2" fmla="*/ 7086957 w 7086957"/>
              <a:gd name="connsiteY2" fmla="*/ 0 h 6878027"/>
              <a:gd name="connsiteX3" fmla="*/ 7082497 w 7086957"/>
              <a:gd name="connsiteY3" fmla="*/ 6865783 h 6878027"/>
              <a:gd name="connsiteX4" fmla="*/ 7082497 w 7086957"/>
              <a:gd name="connsiteY4" fmla="*/ 6865783 h 6878027"/>
              <a:gd name="connsiteX5" fmla="*/ 3972941 w 7086957"/>
              <a:gd name="connsiteY5" fmla="*/ 6874704 h 6878027"/>
              <a:gd name="connsiteX6" fmla="*/ 3516832 w 7086957"/>
              <a:gd name="connsiteY6" fmla="*/ 6878027 h 6878027"/>
              <a:gd name="connsiteX7" fmla="*/ 0 w 7086957"/>
              <a:gd name="connsiteY7" fmla="*/ 3355176 h 6878027"/>
              <a:gd name="connsiteX0" fmla="*/ 0 w 7086957"/>
              <a:gd name="connsiteY0" fmla="*/ 3355176 h 6878027"/>
              <a:gd name="connsiteX1" fmla="*/ 3352100 w 7086957"/>
              <a:gd name="connsiteY1" fmla="*/ 368 h 6878027"/>
              <a:gd name="connsiteX2" fmla="*/ 7086957 w 7086957"/>
              <a:gd name="connsiteY2" fmla="*/ 0 h 6878027"/>
              <a:gd name="connsiteX3" fmla="*/ 7082497 w 7086957"/>
              <a:gd name="connsiteY3" fmla="*/ 6865783 h 6878027"/>
              <a:gd name="connsiteX4" fmla="*/ 7082497 w 7086957"/>
              <a:gd name="connsiteY4" fmla="*/ 6865783 h 6878027"/>
              <a:gd name="connsiteX5" fmla="*/ 3972941 w 7086957"/>
              <a:gd name="connsiteY5" fmla="*/ 6874704 h 6878027"/>
              <a:gd name="connsiteX6" fmla="*/ 3516832 w 7086957"/>
              <a:gd name="connsiteY6" fmla="*/ 6878027 h 6878027"/>
              <a:gd name="connsiteX7" fmla="*/ 0 w 7086957"/>
              <a:gd name="connsiteY7" fmla="*/ 3355176 h 6878027"/>
              <a:gd name="connsiteX0" fmla="*/ 0 w 7086957"/>
              <a:gd name="connsiteY0" fmla="*/ 3355176 h 6878027"/>
              <a:gd name="connsiteX1" fmla="*/ 3352100 w 7086957"/>
              <a:gd name="connsiteY1" fmla="*/ 368 h 6878027"/>
              <a:gd name="connsiteX2" fmla="*/ 7086957 w 7086957"/>
              <a:gd name="connsiteY2" fmla="*/ 0 h 6878027"/>
              <a:gd name="connsiteX3" fmla="*/ 7082497 w 7086957"/>
              <a:gd name="connsiteY3" fmla="*/ 6865783 h 6878027"/>
              <a:gd name="connsiteX4" fmla="*/ 7082497 w 7086957"/>
              <a:gd name="connsiteY4" fmla="*/ 6865783 h 6878027"/>
              <a:gd name="connsiteX5" fmla="*/ 3972941 w 7086957"/>
              <a:gd name="connsiteY5" fmla="*/ 6874704 h 6878027"/>
              <a:gd name="connsiteX6" fmla="*/ 3516832 w 7086957"/>
              <a:gd name="connsiteY6" fmla="*/ 6878027 h 6878027"/>
              <a:gd name="connsiteX7" fmla="*/ 0 w 7086957"/>
              <a:gd name="connsiteY7" fmla="*/ 3355176 h 6878027"/>
              <a:gd name="connsiteX0" fmla="*/ 0 w 7086957"/>
              <a:gd name="connsiteY0" fmla="*/ 3355176 h 6879165"/>
              <a:gd name="connsiteX1" fmla="*/ 3352100 w 7086957"/>
              <a:gd name="connsiteY1" fmla="*/ 368 h 6879165"/>
              <a:gd name="connsiteX2" fmla="*/ 7086957 w 7086957"/>
              <a:gd name="connsiteY2" fmla="*/ 0 h 6879165"/>
              <a:gd name="connsiteX3" fmla="*/ 7082497 w 7086957"/>
              <a:gd name="connsiteY3" fmla="*/ 6865783 h 6879165"/>
              <a:gd name="connsiteX4" fmla="*/ 7082497 w 7086957"/>
              <a:gd name="connsiteY4" fmla="*/ 6865783 h 6879165"/>
              <a:gd name="connsiteX5" fmla="*/ 3517971 w 7086957"/>
              <a:gd name="connsiteY5" fmla="*/ 6879165 h 6879165"/>
              <a:gd name="connsiteX6" fmla="*/ 3516832 w 7086957"/>
              <a:gd name="connsiteY6" fmla="*/ 6878027 h 6879165"/>
              <a:gd name="connsiteX7" fmla="*/ 0 w 7086957"/>
              <a:gd name="connsiteY7" fmla="*/ 3355176 h 687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86957" h="6879165">
                <a:moveTo>
                  <a:pt x="0" y="3355176"/>
                </a:moveTo>
                <a:lnTo>
                  <a:pt x="3352100" y="368"/>
                </a:lnTo>
                <a:lnTo>
                  <a:pt x="7086957" y="0"/>
                </a:lnTo>
                <a:cubicBezTo>
                  <a:pt x="7085470" y="2288594"/>
                  <a:pt x="7083984" y="4577189"/>
                  <a:pt x="7082497" y="6865783"/>
                </a:cubicBezTo>
                <a:lnTo>
                  <a:pt x="7082497" y="6865783"/>
                </a:lnTo>
                <a:lnTo>
                  <a:pt x="3517971" y="6879165"/>
                </a:lnTo>
                <a:lnTo>
                  <a:pt x="3516832" y="6878027"/>
                </a:lnTo>
                <a:lnTo>
                  <a:pt x="0" y="3355176"/>
                </a:lnTo>
                <a:close/>
              </a:path>
            </a:pathLst>
          </a:custGeom>
        </p:spPr>
        <p:txBody>
          <a:bodyPr/>
          <a:lstStyle/>
          <a:p>
            <a:endParaRPr lang="en-US" dirty="0"/>
          </a:p>
        </p:txBody>
      </p:sp>
      <p:sp>
        <p:nvSpPr>
          <p:cNvPr id="35"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6" name="TextBox 15"/>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17" name="Straight Connector 16"/>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0" name="TextBox 19"/>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23" name="Straight Connector 22"/>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3" name="Text Placeholder 4"/>
          <p:cNvSpPr>
            <a:spLocks noGrp="1"/>
          </p:cNvSpPr>
          <p:nvPr>
            <p:ph type="body" sz="quarter" idx="24" hasCustomPrompt="1"/>
          </p:nvPr>
        </p:nvSpPr>
        <p:spPr>
          <a:xfrm>
            <a:off x="617172" y="1801780"/>
            <a:ext cx="4348163" cy="3360738"/>
          </a:xfrm>
        </p:spPr>
        <p:txBody>
          <a:bodyPr/>
          <a:lstStyle>
            <a:lvl1pPr>
              <a:defRPr sz="1400" b="1">
                <a:solidFill>
                  <a:schemeClr val="tx2"/>
                </a:solidFill>
              </a:defRPr>
            </a:lvl1pPr>
            <a:lvl2pPr marL="7938" marR="0" indent="0" algn="l" defTabSz="914363" rtl="0" eaLnBrk="1" fontAlgn="auto" latinLnBrk="0" hangingPunct="1">
              <a:lnSpc>
                <a:spcPct val="90000"/>
              </a:lnSpc>
              <a:spcBef>
                <a:spcPts val="1000"/>
              </a:spcBef>
              <a:spcAft>
                <a:spcPts val="0"/>
              </a:spcAft>
              <a:buClrTx/>
              <a:buSzTx/>
              <a:buFontTx/>
              <a:buNone/>
              <a:tabLst/>
              <a:defRPr sz="1400"/>
            </a:lvl2pPr>
            <a:lvl3pPr marL="219600" indent="-219600">
              <a:buClrTx/>
              <a:buFontTx/>
              <a:buBlip>
                <a:blip r:embed="rId2"/>
              </a:buBlip>
              <a:defRPr sz="1400"/>
            </a:lvl3pPr>
            <a:lvl4pPr marL="547200" indent="-285750">
              <a:buClrTx/>
              <a:buFontTx/>
              <a:buBlip>
                <a:blip r:embed="rId2"/>
              </a:buBlip>
              <a:defRPr sz="1400"/>
            </a:lvl4pPr>
            <a:lvl5pPr marL="842400" indent="-285750">
              <a:buClrTx/>
              <a:buFontTx/>
              <a:buBlip>
                <a:blip r:embed="rId2"/>
              </a:buBlip>
              <a:defRPr sz="1100" baseline="0"/>
            </a:lvl5pPr>
            <a:lvl6pPr marL="1108800" indent="-285750">
              <a:buClrTx/>
              <a:buFontTx/>
              <a:buBlip>
                <a:blip r:embed="rId2"/>
              </a:buBlip>
              <a:defRPr sz="1100"/>
            </a:lvl6pPr>
            <a:lvl7pPr marL="1368000" indent="-285750">
              <a:buClrTx/>
              <a:buFontTx/>
              <a:buBlip>
                <a:blip r:embed="rId2"/>
              </a:buBlip>
              <a:defRPr sz="1100"/>
            </a:lvl7pPr>
            <a:lvl8pPr marL="1620000" indent="-285750">
              <a:buClrTx/>
              <a:buFontTx/>
              <a:buBlip>
                <a:blip r:embed="rId2"/>
              </a:buBlip>
              <a:defRPr sz="1100"/>
            </a:lvl8pPr>
            <a:lvl9pPr marL="1872000" indent="-285750">
              <a:buClrTx/>
              <a:buFontTx/>
              <a:buBlip>
                <a:blip r:embed="rId2"/>
              </a:buBlip>
              <a:defRPr sz="1100"/>
            </a:lvl9pPr>
          </a:lstStyle>
          <a:p>
            <a:pPr lvl="0"/>
            <a:r>
              <a:rPr lang="en-US" dirty="0"/>
              <a:t>Click to edit text</a:t>
            </a:r>
          </a:p>
          <a:p>
            <a:pPr lvl="1"/>
            <a:r>
              <a:rPr lang="en-US" dirty="0"/>
              <a:t>Second level</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7H_Title_Sub_Content_ImageAngled">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21"/>
          </p:nvPr>
        </p:nvSpPr>
        <p:spPr>
          <a:xfrm>
            <a:off x="5109503" y="-7784"/>
            <a:ext cx="7086957" cy="6879165"/>
          </a:xfrm>
          <a:custGeom>
            <a:avLst/>
            <a:gdLst>
              <a:gd name="connsiteX0" fmla="*/ 0 w 7366000"/>
              <a:gd name="connsiteY0" fmla="*/ 0 h 6858000"/>
              <a:gd name="connsiteX1" fmla="*/ 6222977 w 7366000"/>
              <a:gd name="connsiteY1" fmla="*/ 0 h 6858000"/>
              <a:gd name="connsiteX2" fmla="*/ 7366000 w 7366000"/>
              <a:gd name="connsiteY2" fmla="*/ 1143023 h 6858000"/>
              <a:gd name="connsiteX3" fmla="*/ 7366000 w 7366000"/>
              <a:gd name="connsiteY3" fmla="*/ 6858000 h 6858000"/>
              <a:gd name="connsiteX4" fmla="*/ 7366000 w 7366000"/>
              <a:gd name="connsiteY4" fmla="*/ 6858000 h 6858000"/>
              <a:gd name="connsiteX5" fmla="*/ 1143023 w 7366000"/>
              <a:gd name="connsiteY5" fmla="*/ 6858000 h 6858000"/>
              <a:gd name="connsiteX6" fmla="*/ 0 w 7366000"/>
              <a:gd name="connsiteY6" fmla="*/ 5714977 h 6858000"/>
              <a:gd name="connsiteX7" fmla="*/ 0 w 7366000"/>
              <a:gd name="connsiteY7" fmla="*/ 0 h 6858000"/>
              <a:gd name="connsiteX0" fmla="*/ 0 w 7366000"/>
              <a:gd name="connsiteY0" fmla="*/ 11875 h 6869875"/>
              <a:gd name="connsiteX1" fmla="*/ 3657906 w 7366000"/>
              <a:gd name="connsiteY1" fmla="*/ 0 h 6869875"/>
              <a:gd name="connsiteX2" fmla="*/ 7366000 w 7366000"/>
              <a:gd name="connsiteY2" fmla="*/ 1154898 h 6869875"/>
              <a:gd name="connsiteX3" fmla="*/ 7366000 w 7366000"/>
              <a:gd name="connsiteY3" fmla="*/ 6869875 h 6869875"/>
              <a:gd name="connsiteX4" fmla="*/ 7366000 w 7366000"/>
              <a:gd name="connsiteY4" fmla="*/ 6869875 h 6869875"/>
              <a:gd name="connsiteX5" fmla="*/ 1143023 w 7366000"/>
              <a:gd name="connsiteY5" fmla="*/ 6869875 h 6869875"/>
              <a:gd name="connsiteX6" fmla="*/ 0 w 7366000"/>
              <a:gd name="connsiteY6" fmla="*/ 5726852 h 6869875"/>
              <a:gd name="connsiteX7" fmla="*/ 0 w 7366000"/>
              <a:gd name="connsiteY7" fmla="*/ 11875 h 6869875"/>
              <a:gd name="connsiteX0" fmla="*/ 296884 w 7366000"/>
              <a:gd name="connsiteY0" fmla="*/ 3336966 h 6869875"/>
              <a:gd name="connsiteX1" fmla="*/ 3657906 w 7366000"/>
              <a:gd name="connsiteY1" fmla="*/ 0 h 6869875"/>
              <a:gd name="connsiteX2" fmla="*/ 7366000 w 7366000"/>
              <a:gd name="connsiteY2" fmla="*/ 1154898 h 6869875"/>
              <a:gd name="connsiteX3" fmla="*/ 7366000 w 7366000"/>
              <a:gd name="connsiteY3" fmla="*/ 6869875 h 6869875"/>
              <a:gd name="connsiteX4" fmla="*/ 7366000 w 7366000"/>
              <a:gd name="connsiteY4" fmla="*/ 6869875 h 6869875"/>
              <a:gd name="connsiteX5" fmla="*/ 1143023 w 7366000"/>
              <a:gd name="connsiteY5" fmla="*/ 6869875 h 6869875"/>
              <a:gd name="connsiteX6" fmla="*/ 0 w 7366000"/>
              <a:gd name="connsiteY6" fmla="*/ 5726852 h 6869875"/>
              <a:gd name="connsiteX7" fmla="*/ 296884 w 7366000"/>
              <a:gd name="connsiteY7" fmla="*/ 3336966 h 6869875"/>
              <a:gd name="connsiteX0" fmla="*/ 296884 w 7370460"/>
              <a:gd name="connsiteY0" fmla="*/ 3336966 h 6869875"/>
              <a:gd name="connsiteX1" fmla="*/ 3657906 w 7370460"/>
              <a:gd name="connsiteY1" fmla="*/ 0 h 6869875"/>
              <a:gd name="connsiteX2" fmla="*/ 7370460 w 7370460"/>
              <a:gd name="connsiteY2" fmla="*/ 4092 h 6869875"/>
              <a:gd name="connsiteX3" fmla="*/ 7366000 w 7370460"/>
              <a:gd name="connsiteY3" fmla="*/ 6869875 h 6869875"/>
              <a:gd name="connsiteX4" fmla="*/ 7366000 w 7370460"/>
              <a:gd name="connsiteY4" fmla="*/ 6869875 h 6869875"/>
              <a:gd name="connsiteX5" fmla="*/ 1143023 w 7370460"/>
              <a:gd name="connsiteY5" fmla="*/ 6869875 h 6869875"/>
              <a:gd name="connsiteX6" fmla="*/ 0 w 7370460"/>
              <a:gd name="connsiteY6" fmla="*/ 5726852 h 6869875"/>
              <a:gd name="connsiteX7" fmla="*/ 296884 w 7370460"/>
              <a:gd name="connsiteY7" fmla="*/ 3336966 h 6869875"/>
              <a:gd name="connsiteX0" fmla="*/ 296884 w 7370460"/>
              <a:gd name="connsiteY0" fmla="*/ 3332874 h 6865783"/>
              <a:gd name="connsiteX1" fmla="*/ 3635603 w 7370460"/>
              <a:gd name="connsiteY1" fmla="*/ 368 h 6865783"/>
              <a:gd name="connsiteX2" fmla="*/ 7370460 w 7370460"/>
              <a:gd name="connsiteY2" fmla="*/ 0 h 6865783"/>
              <a:gd name="connsiteX3" fmla="*/ 7366000 w 7370460"/>
              <a:gd name="connsiteY3" fmla="*/ 6865783 h 6865783"/>
              <a:gd name="connsiteX4" fmla="*/ 7366000 w 7370460"/>
              <a:gd name="connsiteY4" fmla="*/ 6865783 h 6865783"/>
              <a:gd name="connsiteX5" fmla="*/ 1143023 w 7370460"/>
              <a:gd name="connsiteY5" fmla="*/ 6865783 h 6865783"/>
              <a:gd name="connsiteX6" fmla="*/ 0 w 7370460"/>
              <a:gd name="connsiteY6" fmla="*/ 5722760 h 6865783"/>
              <a:gd name="connsiteX7" fmla="*/ 296884 w 7370460"/>
              <a:gd name="connsiteY7" fmla="*/ 3332874 h 6865783"/>
              <a:gd name="connsiteX0" fmla="*/ 283503 w 7370460"/>
              <a:gd name="connsiteY0" fmla="*/ 3355176 h 6865783"/>
              <a:gd name="connsiteX1" fmla="*/ 3635603 w 7370460"/>
              <a:gd name="connsiteY1" fmla="*/ 368 h 6865783"/>
              <a:gd name="connsiteX2" fmla="*/ 7370460 w 7370460"/>
              <a:gd name="connsiteY2" fmla="*/ 0 h 6865783"/>
              <a:gd name="connsiteX3" fmla="*/ 7366000 w 7370460"/>
              <a:gd name="connsiteY3" fmla="*/ 6865783 h 6865783"/>
              <a:gd name="connsiteX4" fmla="*/ 7366000 w 7370460"/>
              <a:gd name="connsiteY4" fmla="*/ 6865783 h 6865783"/>
              <a:gd name="connsiteX5" fmla="*/ 1143023 w 7370460"/>
              <a:gd name="connsiteY5" fmla="*/ 6865783 h 6865783"/>
              <a:gd name="connsiteX6" fmla="*/ 0 w 7370460"/>
              <a:gd name="connsiteY6" fmla="*/ 5722760 h 6865783"/>
              <a:gd name="connsiteX7" fmla="*/ 283503 w 7370460"/>
              <a:gd name="connsiteY7" fmla="*/ 3355176 h 6865783"/>
              <a:gd name="connsiteX0" fmla="*/ 283503 w 7370460"/>
              <a:gd name="connsiteY0" fmla="*/ 3355176 h 6865783"/>
              <a:gd name="connsiteX1" fmla="*/ 3635603 w 7370460"/>
              <a:gd name="connsiteY1" fmla="*/ 368 h 6865783"/>
              <a:gd name="connsiteX2" fmla="*/ 7370460 w 7370460"/>
              <a:gd name="connsiteY2" fmla="*/ 0 h 6865783"/>
              <a:gd name="connsiteX3" fmla="*/ 7366000 w 7370460"/>
              <a:gd name="connsiteY3" fmla="*/ 6865783 h 6865783"/>
              <a:gd name="connsiteX4" fmla="*/ 7366000 w 7370460"/>
              <a:gd name="connsiteY4" fmla="*/ 6865783 h 6865783"/>
              <a:gd name="connsiteX5" fmla="*/ 4220760 w 7370460"/>
              <a:gd name="connsiteY5" fmla="*/ 6865783 h 6865783"/>
              <a:gd name="connsiteX6" fmla="*/ 0 w 7370460"/>
              <a:gd name="connsiteY6" fmla="*/ 5722760 h 6865783"/>
              <a:gd name="connsiteX7" fmla="*/ 283503 w 7370460"/>
              <a:gd name="connsiteY7" fmla="*/ 3355176 h 6865783"/>
              <a:gd name="connsiteX0" fmla="*/ 0 w 7086957"/>
              <a:gd name="connsiteY0" fmla="*/ 3355176 h 6878027"/>
              <a:gd name="connsiteX1" fmla="*/ 3352100 w 7086957"/>
              <a:gd name="connsiteY1" fmla="*/ 368 h 6878027"/>
              <a:gd name="connsiteX2" fmla="*/ 7086957 w 7086957"/>
              <a:gd name="connsiteY2" fmla="*/ 0 h 6878027"/>
              <a:gd name="connsiteX3" fmla="*/ 7082497 w 7086957"/>
              <a:gd name="connsiteY3" fmla="*/ 6865783 h 6878027"/>
              <a:gd name="connsiteX4" fmla="*/ 7082497 w 7086957"/>
              <a:gd name="connsiteY4" fmla="*/ 6865783 h 6878027"/>
              <a:gd name="connsiteX5" fmla="*/ 3937257 w 7086957"/>
              <a:gd name="connsiteY5" fmla="*/ 6865783 h 6878027"/>
              <a:gd name="connsiteX6" fmla="*/ 3516832 w 7086957"/>
              <a:gd name="connsiteY6" fmla="*/ 6878027 h 6878027"/>
              <a:gd name="connsiteX7" fmla="*/ 0 w 7086957"/>
              <a:gd name="connsiteY7" fmla="*/ 3355176 h 6878027"/>
              <a:gd name="connsiteX0" fmla="*/ 0 w 7086957"/>
              <a:gd name="connsiteY0" fmla="*/ 3355176 h 6878027"/>
              <a:gd name="connsiteX1" fmla="*/ 3352100 w 7086957"/>
              <a:gd name="connsiteY1" fmla="*/ 368 h 6878027"/>
              <a:gd name="connsiteX2" fmla="*/ 7086957 w 7086957"/>
              <a:gd name="connsiteY2" fmla="*/ 0 h 6878027"/>
              <a:gd name="connsiteX3" fmla="*/ 7082497 w 7086957"/>
              <a:gd name="connsiteY3" fmla="*/ 6865783 h 6878027"/>
              <a:gd name="connsiteX4" fmla="*/ 7082497 w 7086957"/>
              <a:gd name="connsiteY4" fmla="*/ 6865783 h 6878027"/>
              <a:gd name="connsiteX5" fmla="*/ 3972941 w 7086957"/>
              <a:gd name="connsiteY5" fmla="*/ 6874704 h 6878027"/>
              <a:gd name="connsiteX6" fmla="*/ 3516832 w 7086957"/>
              <a:gd name="connsiteY6" fmla="*/ 6878027 h 6878027"/>
              <a:gd name="connsiteX7" fmla="*/ 0 w 7086957"/>
              <a:gd name="connsiteY7" fmla="*/ 3355176 h 6878027"/>
              <a:gd name="connsiteX0" fmla="*/ 0 w 7086957"/>
              <a:gd name="connsiteY0" fmla="*/ 3355176 h 6878027"/>
              <a:gd name="connsiteX1" fmla="*/ 3352100 w 7086957"/>
              <a:gd name="connsiteY1" fmla="*/ 368 h 6878027"/>
              <a:gd name="connsiteX2" fmla="*/ 7086957 w 7086957"/>
              <a:gd name="connsiteY2" fmla="*/ 0 h 6878027"/>
              <a:gd name="connsiteX3" fmla="*/ 7082497 w 7086957"/>
              <a:gd name="connsiteY3" fmla="*/ 6865783 h 6878027"/>
              <a:gd name="connsiteX4" fmla="*/ 7082497 w 7086957"/>
              <a:gd name="connsiteY4" fmla="*/ 6865783 h 6878027"/>
              <a:gd name="connsiteX5" fmla="*/ 3972941 w 7086957"/>
              <a:gd name="connsiteY5" fmla="*/ 6874704 h 6878027"/>
              <a:gd name="connsiteX6" fmla="*/ 3516832 w 7086957"/>
              <a:gd name="connsiteY6" fmla="*/ 6878027 h 6878027"/>
              <a:gd name="connsiteX7" fmla="*/ 0 w 7086957"/>
              <a:gd name="connsiteY7" fmla="*/ 3355176 h 6878027"/>
              <a:gd name="connsiteX0" fmla="*/ 0 w 7086957"/>
              <a:gd name="connsiteY0" fmla="*/ 3355176 h 6878027"/>
              <a:gd name="connsiteX1" fmla="*/ 3352100 w 7086957"/>
              <a:gd name="connsiteY1" fmla="*/ 368 h 6878027"/>
              <a:gd name="connsiteX2" fmla="*/ 7086957 w 7086957"/>
              <a:gd name="connsiteY2" fmla="*/ 0 h 6878027"/>
              <a:gd name="connsiteX3" fmla="*/ 7082497 w 7086957"/>
              <a:gd name="connsiteY3" fmla="*/ 6865783 h 6878027"/>
              <a:gd name="connsiteX4" fmla="*/ 7082497 w 7086957"/>
              <a:gd name="connsiteY4" fmla="*/ 6865783 h 6878027"/>
              <a:gd name="connsiteX5" fmla="*/ 3972941 w 7086957"/>
              <a:gd name="connsiteY5" fmla="*/ 6874704 h 6878027"/>
              <a:gd name="connsiteX6" fmla="*/ 3516832 w 7086957"/>
              <a:gd name="connsiteY6" fmla="*/ 6878027 h 6878027"/>
              <a:gd name="connsiteX7" fmla="*/ 0 w 7086957"/>
              <a:gd name="connsiteY7" fmla="*/ 3355176 h 6878027"/>
              <a:gd name="connsiteX0" fmla="*/ 0 w 7086957"/>
              <a:gd name="connsiteY0" fmla="*/ 3355176 h 6879165"/>
              <a:gd name="connsiteX1" fmla="*/ 3352100 w 7086957"/>
              <a:gd name="connsiteY1" fmla="*/ 368 h 6879165"/>
              <a:gd name="connsiteX2" fmla="*/ 7086957 w 7086957"/>
              <a:gd name="connsiteY2" fmla="*/ 0 h 6879165"/>
              <a:gd name="connsiteX3" fmla="*/ 7082497 w 7086957"/>
              <a:gd name="connsiteY3" fmla="*/ 6865783 h 6879165"/>
              <a:gd name="connsiteX4" fmla="*/ 7082497 w 7086957"/>
              <a:gd name="connsiteY4" fmla="*/ 6865783 h 6879165"/>
              <a:gd name="connsiteX5" fmla="*/ 3517971 w 7086957"/>
              <a:gd name="connsiteY5" fmla="*/ 6879165 h 6879165"/>
              <a:gd name="connsiteX6" fmla="*/ 3516832 w 7086957"/>
              <a:gd name="connsiteY6" fmla="*/ 6878027 h 6879165"/>
              <a:gd name="connsiteX7" fmla="*/ 0 w 7086957"/>
              <a:gd name="connsiteY7" fmla="*/ 3355176 h 687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86957" h="6879165">
                <a:moveTo>
                  <a:pt x="0" y="3355176"/>
                </a:moveTo>
                <a:lnTo>
                  <a:pt x="3352100" y="368"/>
                </a:lnTo>
                <a:lnTo>
                  <a:pt x="7086957" y="0"/>
                </a:lnTo>
                <a:cubicBezTo>
                  <a:pt x="7085470" y="2288594"/>
                  <a:pt x="7083984" y="4577189"/>
                  <a:pt x="7082497" y="6865783"/>
                </a:cubicBezTo>
                <a:lnTo>
                  <a:pt x="7082497" y="6865783"/>
                </a:lnTo>
                <a:lnTo>
                  <a:pt x="3517971" y="6879165"/>
                </a:lnTo>
                <a:lnTo>
                  <a:pt x="3516832" y="6878027"/>
                </a:lnTo>
                <a:lnTo>
                  <a:pt x="0" y="3355176"/>
                </a:lnTo>
                <a:close/>
              </a:path>
            </a:pathLst>
          </a:custGeom>
        </p:spPr>
        <p:txBody>
          <a:bodyPr/>
          <a:lstStyle/>
          <a:p>
            <a:endParaRPr lang="en-US" dirty="0"/>
          </a:p>
        </p:txBody>
      </p:sp>
      <p:sp>
        <p:nvSpPr>
          <p:cNvPr id="16" name="TextBox 15"/>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17" name="Straight Connector 16"/>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0" name="TextBox 19"/>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11" name="Text Placeholder 7"/>
          <p:cNvSpPr>
            <a:spLocks noGrp="1" noChangeAspect="1"/>
          </p:cNvSpPr>
          <p:nvPr>
            <p:ph type="body" sz="quarter" idx="10" hasCustomPrompt="1"/>
          </p:nvPr>
        </p:nvSpPr>
        <p:spPr>
          <a:xfrm>
            <a:off x="612000" y="554400"/>
            <a:ext cx="5211246"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cxnSp>
        <p:nvCxnSpPr>
          <p:cNvPr id="13" name="Straight Connector 12"/>
          <p:cNvCxnSpPr/>
          <p:nvPr userDrawn="1"/>
        </p:nvCxnSpPr>
        <p:spPr>
          <a:xfrm>
            <a:off x="612000" y="1524816"/>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4" name="Text Placeholder 2"/>
          <p:cNvSpPr>
            <a:spLocks noGrp="1"/>
          </p:cNvSpPr>
          <p:nvPr>
            <p:ph type="body" sz="quarter" idx="22" hasCustomPrompt="1"/>
          </p:nvPr>
        </p:nvSpPr>
        <p:spPr>
          <a:xfrm>
            <a:off x="612776" y="936000"/>
            <a:ext cx="3849158" cy="703262"/>
          </a:xfrm>
        </p:spPr>
        <p:txBody>
          <a:bodyPr/>
          <a:lstStyle>
            <a:lvl1pPr>
              <a:lnSpc>
                <a:spcPts val="1900"/>
              </a:lnSpc>
              <a:defRPr sz="1600" cap="none" spc="200" baseline="0">
                <a:solidFill>
                  <a:schemeClr val="tx2"/>
                </a:solidFill>
              </a:defRPr>
            </a:lvl1pPr>
          </a:lstStyle>
          <a:p>
            <a:pPr lvl="0"/>
            <a:r>
              <a:rPr lang="en-US" dirty="0"/>
              <a:t>Click to add subheading here</a:t>
            </a:r>
          </a:p>
        </p:txBody>
      </p:sp>
      <p:sp>
        <p:nvSpPr>
          <p:cNvPr id="21" name="Text Placeholder 4"/>
          <p:cNvSpPr>
            <a:spLocks noGrp="1"/>
          </p:cNvSpPr>
          <p:nvPr>
            <p:ph type="body" sz="quarter" idx="24" hasCustomPrompt="1"/>
          </p:nvPr>
        </p:nvSpPr>
        <p:spPr>
          <a:xfrm>
            <a:off x="617172" y="2463769"/>
            <a:ext cx="4348163" cy="3360738"/>
          </a:xfrm>
        </p:spPr>
        <p:txBody>
          <a:bodyPr/>
          <a:lstStyle>
            <a:lvl1pPr>
              <a:defRPr sz="1400" b="1">
                <a:solidFill>
                  <a:schemeClr val="tx2"/>
                </a:solidFill>
              </a:defRPr>
            </a:lvl1pPr>
            <a:lvl2pPr marL="7938" marR="0" indent="0" algn="l" defTabSz="914363" rtl="0" eaLnBrk="1" fontAlgn="auto" latinLnBrk="0" hangingPunct="1">
              <a:lnSpc>
                <a:spcPct val="90000"/>
              </a:lnSpc>
              <a:spcBef>
                <a:spcPts val="1000"/>
              </a:spcBef>
              <a:spcAft>
                <a:spcPts val="0"/>
              </a:spcAft>
              <a:buClrTx/>
              <a:buSzTx/>
              <a:buFontTx/>
              <a:buNone/>
              <a:tabLst/>
              <a:defRPr sz="1400"/>
            </a:lvl2pPr>
            <a:lvl3pPr marL="219600" indent="-219600">
              <a:buClrTx/>
              <a:buFontTx/>
              <a:buBlip>
                <a:blip r:embed="rId2"/>
              </a:buBlip>
              <a:defRPr sz="1400"/>
            </a:lvl3pPr>
            <a:lvl4pPr marL="547200" indent="-285750">
              <a:buClrTx/>
              <a:buFontTx/>
              <a:buBlip>
                <a:blip r:embed="rId2"/>
              </a:buBlip>
              <a:defRPr sz="1400"/>
            </a:lvl4pPr>
            <a:lvl5pPr marL="842400" indent="-285750">
              <a:buClrTx/>
              <a:buFontTx/>
              <a:buBlip>
                <a:blip r:embed="rId2"/>
              </a:buBlip>
              <a:defRPr sz="1100" baseline="0"/>
            </a:lvl5pPr>
            <a:lvl6pPr marL="1108800" indent="-285750">
              <a:buClrTx/>
              <a:buFontTx/>
              <a:buBlip>
                <a:blip r:embed="rId2"/>
              </a:buBlip>
              <a:defRPr sz="1100"/>
            </a:lvl6pPr>
            <a:lvl7pPr marL="1368000" indent="-285750">
              <a:buClrTx/>
              <a:buFontTx/>
              <a:buBlip>
                <a:blip r:embed="rId2"/>
              </a:buBlip>
              <a:defRPr sz="1100"/>
            </a:lvl7pPr>
            <a:lvl8pPr marL="1620000" indent="-285750">
              <a:buClrTx/>
              <a:buFontTx/>
              <a:buBlip>
                <a:blip r:embed="rId2"/>
              </a:buBlip>
              <a:defRPr sz="1100"/>
            </a:lvl8pPr>
            <a:lvl9pPr marL="1872000" indent="-285750">
              <a:buClrTx/>
              <a:buFontTx/>
              <a:buBlip>
                <a:blip r:embed="rId2"/>
              </a:buBlip>
              <a:defRPr sz="1100"/>
            </a:lvl9pPr>
          </a:lstStyle>
          <a:p>
            <a:pPr lvl="0"/>
            <a:r>
              <a:rPr lang="en-US" dirty="0"/>
              <a:t>Click to edit text</a:t>
            </a:r>
          </a:p>
          <a:p>
            <a:pPr lvl="1"/>
            <a:r>
              <a:rPr lang="en-US" dirty="0"/>
              <a:t>Second level</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ext uri="{BB962C8B-B14F-4D97-AF65-F5344CB8AC3E}">
        <p14:creationId xmlns:p14="http://schemas.microsoft.com/office/powerpoint/2010/main" val="323939669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7I_Title_Content_ImageAngledLeft">
    <p:bg>
      <p:bgPr>
        <a:solidFill>
          <a:schemeClr val="bg1"/>
        </a:solidFill>
        <a:effectLst/>
      </p:bgPr>
    </p:bg>
    <p:spTree>
      <p:nvGrpSpPr>
        <p:cNvPr id="1" name=""/>
        <p:cNvGrpSpPr/>
        <p:nvPr/>
      </p:nvGrpSpPr>
      <p:grpSpPr>
        <a:xfrm>
          <a:off x="0" y="0"/>
          <a:ext cx="0" cy="0"/>
          <a:chOff x="0" y="0"/>
          <a:chExt cx="0" cy="0"/>
        </a:xfrm>
      </p:grpSpPr>
      <p:sp>
        <p:nvSpPr>
          <p:cNvPr id="35" name="Text Placeholder 7"/>
          <p:cNvSpPr>
            <a:spLocks noGrp="1" noChangeAspect="1"/>
          </p:cNvSpPr>
          <p:nvPr>
            <p:ph type="body" sz="quarter" idx="10" hasCustomPrompt="1"/>
          </p:nvPr>
        </p:nvSpPr>
        <p:spPr>
          <a:xfrm>
            <a:off x="6496332" y="554400"/>
            <a:ext cx="5035268"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6" name="Picture Placeholder 5"/>
          <p:cNvSpPr>
            <a:spLocks noGrp="1"/>
          </p:cNvSpPr>
          <p:nvPr>
            <p:ph type="pic" sz="quarter" idx="22"/>
          </p:nvPr>
        </p:nvSpPr>
        <p:spPr>
          <a:xfrm>
            <a:off x="-19895" y="8466"/>
            <a:ext cx="5978425" cy="6865938"/>
          </a:xfrm>
          <a:custGeom>
            <a:avLst/>
            <a:gdLst>
              <a:gd name="connsiteX0" fmla="*/ 0 w 3335336"/>
              <a:gd name="connsiteY0" fmla="*/ 0 h 3191405"/>
              <a:gd name="connsiteX1" fmla="*/ 2803425 w 3335336"/>
              <a:gd name="connsiteY1" fmla="*/ 0 h 3191405"/>
              <a:gd name="connsiteX2" fmla="*/ 3335336 w 3335336"/>
              <a:gd name="connsiteY2" fmla="*/ 531911 h 3191405"/>
              <a:gd name="connsiteX3" fmla="*/ 3335336 w 3335336"/>
              <a:gd name="connsiteY3" fmla="*/ 3191405 h 3191405"/>
              <a:gd name="connsiteX4" fmla="*/ 3335336 w 3335336"/>
              <a:gd name="connsiteY4" fmla="*/ 3191405 h 3191405"/>
              <a:gd name="connsiteX5" fmla="*/ 531911 w 3335336"/>
              <a:gd name="connsiteY5" fmla="*/ 3191405 h 3191405"/>
              <a:gd name="connsiteX6" fmla="*/ 0 w 3335336"/>
              <a:gd name="connsiteY6" fmla="*/ 2659494 h 3191405"/>
              <a:gd name="connsiteX7" fmla="*/ 0 w 3335336"/>
              <a:gd name="connsiteY7" fmla="*/ 0 h 3191405"/>
              <a:gd name="connsiteX0" fmla="*/ 0 w 3335336"/>
              <a:gd name="connsiteY0" fmla="*/ 0 h 3191405"/>
              <a:gd name="connsiteX1" fmla="*/ 2464758 w 3335336"/>
              <a:gd name="connsiteY1" fmla="*/ 0 h 3191405"/>
              <a:gd name="connsiteX2" fmla="*/ 3335336 w 3335336"/>
              <a:gd name="connsiteY2" fmla="*/ 531911 h 3191405"/>
              <a:gd name="connsiteX3" fmla="*/ 3335336 w 3335336"/>
              <a:gd name="connsiteY3" fmla="*/ 3191405 h 3191405"/>
              <a:gd name="connsiteX4" fmla="*/ 3335336 w 3335336"/>
              <a:gd name="connsiteY4" fmla="*/ 3191405 h 3191405"/>
              <a:gd name="connsiteX5" fmla="*/ 531911 w 3335336"/>
              <a:gd name="connsiteY5" fmla="*/ 3191405 h 3191405"/>
              <a:gd name="connsiteX6" fmla="*/ 0 w 3335336"/>
              <a:gd name="connsiteY6" fmla="*/ 2659494 h 3191405"/>
              <a:gd name="connsiteX7" fmla="*/ 0 w 3335336"/>
              <a:gd name="connsiteY7" fmla="*/ 0 h 3191405"/>
              <a:gd name="connsiteX0" fmla="*/ 0 w 3335336"/>
              <a:gd name="connsiteY0" fmla="*/ 0 h 3191405"/>
              <a:gd name="connsiteX1" fmla="*/ 2464758 w 3335336"/>
              <a:gd name="connsiteY1" fmla="*/ 0 h 3191405"/>
              <a:gd name="connsiteX2" fmla="*/ 3335336 w 3335336"/>
              <a:gd name="connsiteY2" fmla="*/ 870578 h 3191405"/>
              <a:gd name="connsiteX3" fmla="*/ 3335336 w 3335336"/>
              <a:gd name="connsiteY3" fmla="*/ 3191405 h 3191405"/>
              <a:gd name="connsiteX4" fmla="*/ 3335336 w 3335336"/>
              <a:gd name="connsiteY4" fmla="*/ 3191405 h 3191405"/>
              <a:gd name="connsiteX5" fmla="*/ 531911 w 3335336"/>
              <a:gd name="connsiteY5" fmla="*/ 3191405 h 3191405"/>
              <a:gd name="connsiteX6" fmla="*/ 0 w 3335336"/>
              <a:gd name="connsiteY6" fmla="*/ 2659494 h 3191405"/>
              <a:gd name="connsiteX7" fmla="*/ 0 w 3335336"/>
              <a:gd name="connsiteY7" fmla="*/ 0 h 3191405"/>
              <a:gd name="connsiteX0" fmla="*/ 0 w 3335336"/>
              <a:gd name="connsiteY0" fmla="*/ 0 h 3242205"/>
              <a:gd name="connsiteX1" fmla="*/ 2464758 w 3335336"/>
              <a:gd name="connsiteY1" fmla="*/ 0 h 3242205"/>
              <a:gd name="connsiteX2" fmla="*/ 3335336 w 3335336"/>
              <a:gd name="connsiteY2" fmla="*/ 870578 h 3242205"/>
              <a:gd name="connsiteX3" fmla="*/ 3335336 w 3335336"/>
              <a:gd name="connsiteY3" fmla="*/ 3191405 h 3242205"/>
              <a:gd name="connsiteX4" fmla="*/ 3335336 w 3335336"/>
              <a:gd name="connsiteY4" fmla="*/ 3191405 h 3242205"/>
              <a:gd name="connsiteX5" fmla="*/ 6978 w 3335336"/>
              <a:gd name="connsiteY5" fmla="*/ 3242205 h 3242205"/>
              <a:gd name="connsiteX6" fmla="*/ 0 w 3335336"/>
              <a:gd name="connsiteY6" fmla="*/ 2659494 h 3242205"/>
              <a:gd name="connsiteX7" fmla="*/ 0 w 3335336"/>
              <a:gd name="connsiteY7" fmla="*/ 0 h 3242205"/>
              <a:gd name="connsiteX0" fmla="*/ 0 w 3335336"/>
              <a:gd name="connsiteY0" fmla="*/ 0 h 3242205"/>
              <a:gd name="connsiteX1" fmla="*/ 2464758 w 3335336"/>
              <a:gd name="connsiteY1" fmla="*/ 0 h 3242205"/>
              <a:gd name="connsiteX2" fmla="*/ 3335336 w 3335336"/>
              <a:gd name="connsiteY2" fmla="*/ 870578 h 3242205"/>
              <a:gd name="connsiteX3" fmla="*/ 3335336 w 3335336"/>
              <a:gd name="connsiteY3" fmla="*/ 3191405 h 3242205"/>
              <a:gd name="connsiteX4" fmla="*/ 3335336 w 3335336"/>
              <a:gd name="connsiteY4" fmla="*/ 3191405 h 3242205"/>
              <a:gd name="connsiteX5" fmla="*/ 6978 w 3335336"/>
              <a:gd name="connsiteY5" fmla="*/ 3242205 h 3242205"/>
              <a:gd name="connsiteX6" fmla="*/ 0 w 3335336"/>
              <a:gd name="connsiteY6" fmla="*/ 2659494 h 3242205"/>
              <a:gd name="connsiteX7" fmla="*/ 0 w 3335336"/>
              <a:gd name="connsiteY7" fmla="*/ 0 h 3242205"/>
              <a:gd name="connsiteX0" fmla="*/ 0 w 3335336"/>
              <a:gd name="connsiteY0" fmla="*/ 0 h 6857471"/>
              <a:gd name="connsiteX1" fmla="*/ 2464758 w 3335336"/>
              <a:gd name="connsiteY1" fmla="*/ 0 h 6857471"/>
              <a:gd name="connsiteX2" fmla="*/ 3335336 w 3335336"/>
              <a:gd name="connsiteY2" fmla="*/ 870578 h 6857471"/>
              <a:gd name="connsiteX3" fmla="*/ 3335336 w 3335336"/>
              <a:gd name="connsiteY3" fmla="*/ 3191405 h 6857471"/>
              <a:gd name="connsiteX4" fmla="*/ 2480203 w 3335336"/>
              <a:gd name="connsiteY4" fmla="*/ 6857471 h 6857471"/>
              <a:gd name="connsiteX5" fmla="*/ 6978 w 3335336"/>
              <a:gd name="connsiteY5" fmla="*/ 3242205 h 6857471"/>
              <a:gd name="connsiteX6" fmla="*/ 0 w 3335336"/>
              <a:gd name="connsiteY6" fmla="*/ 2659494 h 6857471"/>
              <a:gd name="connsiteX7" fmla="*/ 0 w 3335336"/>
              <a:gd name="connsiteY7" fmla="*/ 0 h 6857471"/>
              <a:gd name="connsiteX0" fmla="*/ 9956 w 3345292"/>
              <a:gd name="connsiteY0" fmla="*/ 0 h 6874405"/>
              <a:gd name="connsiteX1" fmla="*/ 2474714 w 3345292"/>
              <a:gd name="connsiteY1" fmla="*/ 0 h 6874405"/>
              <a:gd name="connsiteX2" fmla="*/ 3345292 w 3345292"/>
              <a:gd name="connsiteY2" fmla="*/ 870578 h 6874405"/>
              <a:gd name="connsiteX3" fmla="*/ 3345292 w 3345292"/>
              <a:gd name="connsiteY3" fmla="*/ 3191405 h 6874405"/>
              <a:gd name="connsiteX4" fmla="*/ 2490159 w 3345292"/>
              <a:gd name="connsiteY4" fmla="*/ 6857471 h 6874405"/>
              <a:gd name="connsiteX5" fmla="*/ 0 w 3345292"/>
              <a:gd name="connsiteY5" fmla="*/ 6874405 h 6874405"/>
              <a:gd name="connsiteX6" fmla="*/ 9956 w 3345292"/>
              <a:gd name="connsiteY6" fmla="*/ 2659494 h 6874405"/>
              <a:gd name="connsiteX7" fmla="*/ 9956 w 3345292"/>
              <a:gd name="connsiteY7" fmla="*/ 0 h 6874405"/>
              <a:gd name="connsiteX0" fmla="*/ 9956 w 5978425"/>
              <a:gd name="connsiteY0" fmla="*/ 0 h 6874405"/>
              <a:gd name="connsiteX1" fmla="*/ 2474714 w 5978425"/>
              <a:gd name="connsiteY1" fmla="*/ 0 h 6874405"/>
              <a:gd name="connsiteX2" fmla="*/ 3345292 w 5978425"/>
              <a:gd name="connsiteY2" fmla="*/ 870578 h 6874405"/>
              <a:gd name="connsiteX3" fmla="*/ 5978425 w 5978425"/>
              <a:gd name="connsiteY3" fmla="*/ 3394605 h 6874405"/>
              <a:gd name="connsiteX4" fmla="*/ 2490159 w 5978425"/>
              <a:gd name="connsiteY4" fmla="*/ 6857471 h 6874405"/>
              <a:gd name="connsiteX5" fmla="*/ 0 w 5978425"/>
              <a:gd name="connsiteY5" fmla="*/ 6874405 h 6874405"/>
              <a:gd name="connsiteX6" fmla="*/ 9956 w 5978425"/>
              <a:gd name="connsiteY6" fmla="*/ 2659494 h 6874405"/>
              <a:gd name="connsiteX7" fmla="*/ 9956 w 5978425"/>
              <a:gd name="connsiteY7" fmla="*/ 0 h 6874405"/>
              <a:gd name="connsiteX0" fmla="*/ 9956 w 5978425"/>
              <a:gd name="connsiteY0" fmla="*/ 0 h 6874405"/>
              <a:gd name="connsiteX1" fmla="*/ 2474714 w 5978425"/>
              <a:gd name="connsiteY1" fmla="*/ 0 h 6874405"/>
              <a:gd name="connsiteX2" fmla="*/ 3345292 w 5978425"/>
              <a:gd name="connsiteY2" fmla="*/ 870578 h 6874405"/>
              <a:gd name="connsiteX3" fmla="*/ 5978425 w 5978425"/>
              <a:gd name="connsiteY3" fmla="*/ 3394605 h 6874405"/>
              <a:gd name="connsiteX4" fmla="*/ 2490159 w 5978425"/>
              <a:gd name="connsiteY4" fmla="*/ 6865938 h 6874405"/>
              <a:gd name="connsiteX5" fmla="*/ 0 w 5978425"/>
              <a:gd name="connsiteY5" fmla="*/ 6874405 h 6874405"/>
              <a:gd name="connsiteX6" fmla="*/ 9956 w 5978425"/>
              <a:gd name="connsiteY6" fmla="*/ 2659494 h 6874405"/>
              <a:gd name="connsiteX7" fmla="*/ 9956 w 5978425"/>
              <a:gd name="connsiteY7" fmla="*/ 0 h 6874405"/>
              <a:gd name="connsiteX0" fmla="*/ 9956 w 5978425"/>
              <a:gd name="connsiteY0" fmla="*/ 0 h 6865938"/>
              <a:gd name="connsiteX1" fmla="*/ 2474714 w 5978425"/>
              <a:gd name="connsiteY1" fmla="*/ 0 h 6865938"/>
              <a:gd name="connsiteX2" fmla="*/ 3345292 w 5978425"/>
              <a:gd name="connsiteY2" fmla="*/ 870578 h 6865938"/>
              <a:gd name="connsiteX3" fmla="*/ 5978425 w 5978425"/>
              <a:gd name="connsiteY3" fmla="*/ 3394605 h 6865938"/>
              <a:gd name="connsiteX4" fmla="*/ 2490159 w 5978425"/>
              <a:gd name="connsiteY4" fmla="*/ 6865938 h 6865938"/>
              <a:gd name="connsiteX5" fmla="*/ 0 w 5978425"/>
              <a:gd name="connsiteY5" fmla="*/ 6863116 h 6865938"/>
              <a:gd name="connsiteX6" fmla="*/ 9956 w 5978425"/>
              <a:gd name="connsiteY6" fmla="*/ 2659494 h 6865938"/>
              <a:gd name="connsiteX7" fmla="*/ 9956 w 5978425"/>
              <a:gd name="connsiteY7" fmla="*/ 0 h 686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78425" h="6865938">
                <a:moveTo>
                  <a:pt x="9956" y="0"/>
                </a:moveTo>
                <a:lnTo>
                  <a:pt x="2474714" y="0"/>
                </a:lnTo>
                <a:lnTo>
                  <a:pt x="3345292" y="870578"/>
                </a:lnTo>
                <a:lnTo>
                  <a:pt x="5978425" y="3394605"/>
                </a:lnTo>
                <a:lnTo>
                  <a:pt x="2490159" y="6865938"/>
                </a:lnTo>
                <a:lnTo>
                  <a:pt x="0" y="6863116"/>
                </a:lnTo>
                <a:cubicBezTo>
                  <a:pt x="3319" y="5458146"/>
                  <a:pt x="6637" y="4064464"/>
                  <a:pt x="9956" y="2659494"/>
                </a:cubicBezTo>
                <a:lnTo>
                  <a:pt x="9956" y="0"/>
                </a:lnTo>
                <a:close/>
              </a:path>
            </a:pathLst>
          </a:custGeom>
        </p:spPr>
        <p:txBody>
          <a:bodyPr/>
          <a:lstStyle/>
          <a:p>
            <a:endParaRPr lang="en-US"/>
          </a:p>
        </p:txBody>
      </p:sp>
      <p:sp>
        <p:nvSpPr>
          <p:cNvPr id="17" name="TextBox 16"/>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18" name="Straight Connector 17"/>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0" name="TextBox 19"/>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22" name="Straight Connector 21"/>
          <p:cNvCxnSpPr/>
          <p:nvPr userDrawn="1"/>
        </p:nvCxnSpPr>
        <p:spPr>
          <a:xfrm>
            <a:off x="6496333"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2" name="Text Placeholder 4"/>
          <p:cNvSpPr>
            <a:spLocks noGrp="1"/>
          </p:cNvSpPr>
          <p:nvPr>
            <p:ph type="body" sz="quarter" idx="24" hasCustomPrompt="1"/>
          </p:nvPr>
        </p:nvSpPr>
        <p:spPr>
          <a:xfrm>
            <a:off x="6494463" y="1801780"/>
            <a:ext cx="4348163" cy="3360738"/>
          </a:xfrm>
        </p:spPr>
        <p:txBody>
          <a:bodyPr/>
          <a:lstStyle>
            <a:lvl1pPr>
              <a:defRPr sz="1400" b="1">
                <a:solidFill>
                  <a:schemeClr val="tx2"/>
                </a:solidFill>
              </a:defRPr>
            </a:lvl1pPr>
            <a:lvl2pPr marL="7938" marR="0" indent="0" algn="l" defTabSz="914363" rtl="0" eaLnBrk="1" fontAlgn="auto" latinLnBrk="0" hangingPunct="1">
              <a:lnSpc>
                <a:spcPct val="90000"/>
              </a:lnSpc>
              <a:spcBef>
                <a:spcPts val="1000"/>
              </a:spcBef>
              <a:spcAft>
                <a:spcPts val="0"/>
              </a:spcAft>
              <a:buClrTx/>
              <a:buSzTx/>
              <a:buFontTx/>
              <a:buNone/>
              <a:tabLst/>
              <a:defRPr sz="1400"/>
            </a:lvl2pPr>
            <a:lvl3pPr marL="219600" indent="-219600">
              <a:buClrTx/>
              <a:buFontTx/>
              <a:buBlip>
                <a:blip r:embed="rId2"/>
              </a:buBlip>
              <a:defRPr sz="1400"/>
            </a:lvl3pPr>
            <a:lvl4pPr marL="547200" indent="-285750">
              <a:buClrTx/>
              <a:buFontTx/>
              <a:buBlip>
                <a:blip r:embed="rId2"/>
              </a:buBlip>
              <a:defRPr sz="1400"/>
            </a:lvl4pPr>
            <a:lvl5pPr marL="842400" indent="-285750">
              <a:buClrTx/>
              <a:buFontTx/>
              <a:buBlip>
                <a:blip r:embed="rId2"/>
              </a:buBlip>
              <a:defRPr sz="1100" baseline="0"/>
            </a:lvl5pPr>
            <a:lvl6pPr marL="1108800" indent="-285750">
              <a:buClrTx/>
              <a:buFontTx/>
              <a:buBlip>
                <a:blip r:embed="rId2"/>
              </a:buBlip>
              <a:defRPr sz="1100"/>
            </a:lvl6pPr>
            <a:lvl7pPr marL="1368000" indent="-285750">
              <a:buClrTx/>
              <a:buFontTx/>
              <a:buBlip>
                <a:blip r:embed="rId2"/>
              </a:buBlip>
              <a:defRPr sz="1100"/>
            </a:lvl7pPr>
            <a:lvl8pPr marL="1620000" indent="-285750">
              <a:buClrTx/>
              <a:buFontTx/>
              <a:buBlip>
                <a:blip r:embed="rId2"/>
              </a:buBlip>
              <a:defRPr sz="1100"/>
            </a:lvl8pPr>
            <a:lvl9pPr marL="1872000" indent="-285750">
              <a:buClrTx/>
              <a:buFontTx/>
              <a:buBlip>
                <a:blip r:embed="rId2"/>
              </a:buBlip>
              <a:defRPr sz="1100"/>
            </a:lvl9pPr>
          </a:lstStyle>
          <a:p>
            <a:pPr lvl="0"/>
            <a:r>
              <a:rPr lang="en-US" dirty="0"/>
              <a:t>Click to edit text</a:t>
            </a:r>
          </a:p>
          <a:p>
            <a:pPr lvl="1"/>
            <a:r>
              <a:rPr lang="en-US" dirty="0"/>
              <a:t>Second level</a:t>
            </a:r>
          </a:p>
        </p:txBody>
      </p:sp>
    </p:spTree>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7J_Title_Sub_Content_ImageAngledLeft">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22"/>
          </p:nvPr>
        </p:nvSpPr>
        <p:spPr>
          <a:xfrm>
            <a:off x="-19895" y="8466"/>
            <a:ext cx="5978425" cy="6865938"/>
          </a:xfrm>
          <a:custGeom>
            <a:avLst/>
            <a:gdLst>
              <a:gd name="connsiteX0" fmla="*/ 0 w 3335336"/>
              <a:gd name="connsiteY0" fmla="*/ 0 h 3191405"/>
              <a:gd name="connsiteX1" fmla="*/ 2803425 w 3335336"/>
              <a:gd name="connsiteY1" fmla="*/ 0 h 3191405"/>
              <a:gd name="connsiteX2" fmla="*/ 3335336 w 3335336"/>
              <a:gd name="connsiteY2" fmla="*/ 531911 h 3191405"/>
              <a:gd name="connsiteX3" fmla="*/ 3335336 w 3335336"/>
              <a:gd name="connsiteY3" fmla="*/ 3191405 h 3191405"/>
              <a:gd name="connsiteX4" fmla="*/ 3335336 w 3335336"/>
              <a:gd name="connsiteY4" fmla="*/ 3191405 h 3191405"/>
              <a:gd name="connsiteX5" fmla="*/ 531911 w 3335336"/>
              <a:gd name="connsiteY5" fmla="*/ 3191405 h 3191405"/>
              <a:gd name="connsiteX6" fmla="*/ 0 w 3335336"/>
              <a:gd name="connsiteY6" fmla="*/ 2659494 h 3191405"/>
              <a:gd name="connsiteX7" fmla="*/ 0 w 3335336"/>
              <a:gd name="connsiteY7" fmla="*/ 0 h 3191405"/>
              <a:gd name="connsiteX0" fmla="*/ 0 w 3335336"/>
              <a:gd name="connsiteY0" fmla="*/ 0 h 3191405"/>
              <a:gd name="connsiteX1" fmla="*/ 2464758 w 3335336"/>
              <a:gd name="connsiteY1" fmla="*/ 0 h 3191405"/>
              <a:gd name="connsiteX2" fmla="*/ 3335336 w 3335336"/>
              <a:gd name="connsiteY2" fmla="*/ 531911 h 3191405"/>
              <a:gd name="connsiteX3" fmla="*/ 3335336 w 3335336"/>
              <a:gd name="connsiteY3" fmla="*/ 3191405 h 3191405"/>
              <a:gd name="connsiteX4" fmla="*/ 3335336 w 3335336"/>
              <a:gd name="connsiteY4" fmla="*/ 3191405 h 3191405"/>
              <a:gd name="connsiteX5" fmla="*/ 531911 w 3335336"/>
              <a:gd name="connsiteY5" fmla="*/ 3191405 h 3191405"/>
              <a:gd name="connsiteX6" fmla="*/ 0 w 3335336"/>
              <a:gd name="connsiteY6" fmla="*/ 2659494 h 3191405"/>
              <a:gd name="connsiteX7" fmla="*/ 0 w 3335336"/>
              <a:gd name="connsiteY7" fmla="*/ 0 h 3191405"/>
              <a:gd name="connsiteX0" fmla="*/ 0 w 3335336"/>
              <a:gd name="connsiteY0" fmla="*/ 0 h 3191405"/>
              <a:gd name="connsiteX1" fmla="*/ 2464758 w 3335336"/>
              <a:gd name="connsiteY1" fmla="*/ 0 h 3191405"/>
              <a:gd name="connsiteX2" fmla="*/ 3335336 w 3335336"/>
              <a:gd name="connsiteY2" fmla="*/ 870578 h 3191405"/>
              <a:gd name="connsiteX3" fmla="*/ 3335336 w 3335336"/>
              <a:gd name="connsiteY3" fmla="*/ 3191405 h 3191405"/>
              <a:gd name="connsiteX4" fmla="*/ 3335336 w 3335336"/>
              <a:gd name="connsiteY4" fmla="*/ 3191405 h 3191405"/>
              <a:gd name="connsiteX5" fmla="*/ 531911 w 3335336"/>
              <a:gd name="connsiteY5" fmla="*/ 3191405 h 3191405"/>
              <a:gd name="connsiteX6" fmla="*/ 0 w 3335336"/>
              <a:gd name="connsiteY6" fmla="*/ 2659494 h 3191405"/>
              <a:gd name="connsiteX7" fmla="*/ 0 w 3335336"/>
              <a:gd name="connsiteY7" fmla="*/ 0 h 3191405"/>
              <a:gd name="connsiteX0" fmla="*/ 0 w 3335336"/>
              <a:gd name="connsiteY0" fmla="*/ 0 h 3242205"/>
              <a:gd name="connsiteX1" fmla="*/ 2464758 w 3335336"/>
              <a:gd name="connsiteY1" fmla="*/ 0 h 3242205"/>
              <a:gd name="connsiteX2" fmla="*/ 3335336 w 3335336"/>
              <a:gd name="connsiteY2" fmla="*/ 870578 h 3242205"/>
              <a:gd name="connsiteX3" fmla="*/ 3335336 w 3335336"/>
              <a:gd name="connsiteY3" fmla="*/ 3191405 h 3242205"/>
              <a:gd name="connsiteX4" fmla="*/ 3335336 w 3335336"/>
              <a:gd name="connsiteY4" fmla="*/ 3191405 h 3242205"/>
              <a:gd name="connsiteX5" fmla="*/ 6978 w 3335336"/>
              <a:gd name="connsiteY5" fmla="*/ 3242205 h 3242205"/>
              <a:gd name="connsiteX6" fmla="*/ 0 w 3335336"/>
              <a:gd name="connsiteY6" fmla="*/ 2659494 h 3242205"/>
              <a:gd name="connsiteX7" fmla="*/ 0 w 3335336"/>
              <a:gd name="connsiteY7" fmla="*/ 0 h 3242205"/>
              <a:gd name="connsiteX0" fmla="*/ 0 w 3335336"/>
              <a:gd name="connsiteY0" fmla="*/ 0 h 3242205"/>
              <a:gd name="connsiteX1" fmla="*/ 2464758 w 3335336"/>
              <a:gd name="connsiteY1" fmla="*/ 0 h 3242205"/>
              <a:gd name="connsiteX2" fmla="*/ 3335336 w 3335336"/>
              <a:gd name="connsiteY2" fmla="*/ 870578 h 3242205"/>
              <a:gd name="connsiteX3" fmla="*/ 3335336 w 3335336"/>
              <a:gd name="connsiteY3" fmla="*/ 3191405 h 3242205"/>
              <a:gd name="connsiteX4" fmla="*/ 3335336 w 3335336"/>
              <a:gd name="connsiteY4" fmla="*/ 3191405 h 3242205"/>
              <a:gd name="connsiteX5" fmla="*/ 6978 w 3335336"/>
              <a:gd name="connsiteY5" fmla="*/ 3242205 h 3242205"/>
              <a:gd name="connsiteX6" fmla="*/ 0 w 3335336"/>
              <a:gd name="connsiteY6" fmla="*/ 2659494 h 3242205"/>
              <a:gd name="connsiteX7" fmla="*/ 0 w 3335336"/>
              <a:gd name="connsiteY7" fmla="*/ 0 h 3242205"/>
              <a:gd name="connsiteX0" fmla="*/ 0 w 3335336"/>
              <a:gd name="connsiteY0" fmla="*/ 0 h 6857471"/>
              <a:gd name="connsiteX1" fmla="*/ 2464758 w 3335336"/>
              <a:gd name="connsiteY1" fmla="*/ 0 h 6857471"/>
              <a:gd name="connsiteX2" fmla="*/ 3335336 w 3335336"/>
              <a:gd name="connsiteY2" fmla="*/ 870578 h 6857471"/>
              <a:gd name="connsiteX3" fmla="*/ 3335336 w 3335336"/>
              <a:gd name="connsiteY3" fmla="*/ 3191405 h 6857471"/>
              <a:gd name="connsiteX4" fmla="*/ 2480203 w 3335336"/>
              <a:gd name="connsiteY4" fmla="*/ 6857471 h 6857471"/>
              <a:gd name="connsiteX5" fmla="*/ 6978 w 3335336"/>
              <a:gd name="connsiteY5" fmla="*/ 3242205 h 6857471"/>
              <a:gd name="connsiteX6" fmla="*/ 0 w 3335336"/>
              <a:gd name="connsiteY6" fmla="*/ 2659494 h 6857471"/>
              <a:gd name="connsiteX7" fmla="*/ 0 w 3335336"/>
              <a:gd name="connsiteY7" fmla="*/ 0 h 6857471"/>
              <a:gd name="connsiteX0" fmla="*/ 9956 w 3345292"/>
              <a:gd name="connsiteY0" fmla="*/ 0 h 6874405"/>
              <a:gd name="connsiteX1" fmla="*/ 2474714 w 3345292"/>
              <a:gd name="connsiteY1" fmla="*/ 0 h 6874405"/>
              <a:gd name="connsiteX2" fmla="*/ 3345292 w 3345292"/>
              <a:gd name="connsiteY2" fmla="*/ 870578 h 6874405"/>
              <a:gd name="connsiteX3" fmla="*/ 3345292 w 3345292"/>
              <a:gd name="connsiteY3" fmla="*/ 3191405 h 6874405"/>
              <a:gd name="connsiteX4" fmla="*/ 2490159 w 3345292"/>
              <a:gd name="connsiteY4" fmla="*/ 6857471 h 6874405"/>
              <a:gd name="connsiteX5" fmla="*/ 0 w 3345292"/>
              <a:gd name="connsiteY5" fmla="*/ 6874405 h 6874405"/>
              <a:gd name="connsiteX6" fmla="*/ 9956 w 3345292"/>
              <a:gd name="connsiteY6" fmla="*/ 2659494 h 6874405"/>
              <a:gd name="connsiteX7" fmla="*/ 9956 w 3345292"/>
              <a:gd name="connsiteY7" fmla="*/ 0 h 6874405"/>
              <a:gd name="connsiteX0" fmla="*/ 9956 w 5978425"/>
              <a:gd name="connsiteY0" fmla="*/ 0 h 6874405"/>
              <a:gd name="connsiteX1" fmla="*/ 2474714 w 5978425"/>
              <a:gd name="connsiteY1" fmla="*/ 0 h 6874405"/>
              <a:gd name="connsiteX2" fmla="*/ 3345292 w 5978425"/>
              <a:gd name="connsiteY2" fmla="*/ 870578 h 6874405"/>
              <a:gd name="connsiteX3" fmla="*/ 5978425 w 5978425"/>
              <a:gd name="connsiteY3" fmla="*/ 3394605 h 6874405"/>
              <a:gd name="connsiteX4" fmla="*/ 2490159 w 5978425"/>
              <a:gd name="connsiteY4" fmla="*/ 6857471 h 6874405"/>
              <a:gd name="connsiteX5" fmla="*/ 0 w 5978425"/>
              <a:gd name="connsiteY5" fmla="*/ 6874405 h 6874405"/>
              <a:gd name="connsiteX6" fmla="*/ 9956 w 5978425"/>
              <a:gd name="connsiteY6" fmla="*/ 2659494 h 6874405"/>
              <a:gd name="connsiteX7" fmla="*/ 9956 w 5978425"/>
              <a:gd name="connsiteY7" fmla="*/ 0 h 6874405"/>
              <a:gd name="connsiteX0" fmla="*/ 9956 w 5978425"/>
              <a:gd name="connsiteY0" fmla="*/ 0 h 6874405"/>
              <a:gd name="connsiteX1" fmla="*/ 2474714 w 5978425"/>
              <a:gd name="connsiteY1" fmla="*/ 0 h 6874405"/>
              <a:gd name="connsiteX2" fmla="*/ 3345292 w 5978425"/>
              <a:gd name="connsiteY2" fmla="*/ 870578 h 6874405"/>
              <a:gd name="connsiteX3" fmla="*/ 5978425 w 5978425"/>
              <a:gd name="connsiteY3" fmla="*/ 3394605 h 6874405"/>
              <a:gd name="connsiteX4" fmla="*/ 2490159 w 5978425"/>
              <a:gd name="connsiteY4" fmla="*/ 6865938 h 6874405"/>
              <a:gd name="connsiteX5" fmla="*/ 0 w 5978425"/>
              <a:gd name="connsiteY5" fmla="*/ 6874405 h 6874405"/>
              <a:gd name="connsiteX6" fmla="*/ 9956 w 5978425"/>
              <a:gd name="connsiteY6" fmla="*/ 2659494 h 6874405"/>
              <a:gd name="connsiteX7" fmla="*/ 9956 w 5978425"/>
              <a:gd name="connsiteY7" fmla="*/ 0 h 6874405"/>
              <a:gd name="connsiteX0" fmla="*/ 9956 w 5978425"/>
              <a:gd name="connsiteY0" fmla="*/ 0 h 6865938"/>
              <a:gd name="connsiteX1" fmla="*/ 2474714 w 5978425"/>
              <a:gd name="connsiteY1" fmla="*/ 0 h 6865938"/>
              <a:gd name="connsiteX2" fmla="*/ 3345292 w 5978425"/>
              <a:gd name="connsiteY2" fmla="*/ 870578 h 6865938"/>
              <a:gd name="connsiteX3" fmla="*/ 5978425 w 5978425"/>
              <a:gd name="connsiteY3" fmla="*/ 3394605 h 6865938"/>
              <a:gd name="connsiteX4" fmla="*/ 2490159 w 5978425"/>
              <a:gd name="connsiteY4" fmla="*/ 6865938 h 6865938"/>
              <a:gd name="connsiteX5" fmla="*/ 0 w 5978425"/>
              <a:gd name="connsiteY5" fmla="*/ 6863116 h 6865938"/>
              <a:gd name="connsiteX6" fmla="*/ 9956 w 5978425"/>
              <a:gd name="connsiteY6" fmla="*/ 2659494 h 6865938"/>
              <a:gd name="connsiteX7" fmla="*/ 9956 w 5978425"/>
              <a:gd name="connsiteY7" fmla="*/ 0 h 686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78425" h="6865938">
                <a:moveTo>
                  <a:pt x="9956" y="0"/>
                </a:moveTo>
                <a:lnTo>
                  <a:pt x="2474714" y="0"/>
                </a:lnTo>
                <a:lnTo>
                  <a:pt x="3345292" y="870578"/>
                </a:lnTo>
                <a:lnTo>
                  <a:pt x="5978425" y="3394605"/>
                </a:lnTo>
                <a:lnTo>
                  <a:pt x="2490159" y="6865938"/>
                </a:lnTo>
                <a:lnTo>
                  <a:pt x="0" y="6863116"/>
                </a:lnTo>
                <a:cubicBezTo>
                  <a:pt x="3319" y="5458146"/>
                  <a:pt x="6637" y="4064464"/>
                  <a:pt x="9956" y="2659494"/>
                </a:cubicBezTo>
                <a:lnTo>
                  <a:pt x="9956" y="0"/>
                </a:lnTo>
                <a:close/>
              </a:path>
            </a:pathLst>
          </a:custGeom>
        </p:spPr>
        <p:txBody>
          <a:bodyPr/>
          <a:lstStyle/>
          <a:p>
            <a:endParaRPr lang="en-US"/>
          </a:p>
        </p:txBody>
      </p:sp>
      <p:sp>
        <p:nvSpPr>
          <p:cNvPr id="17" name="TextBox 16"/>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18" name="Straight Connector 17"/>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0" name="TextBox 19"/>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15" name="Text Placeholder 7"/>
          <p:cNvSpPr>
            <a:spLocks noGrp="1" noChangeAspect="1"/>
          </p:cNvSpPr>
          <p:nvPr>
            <p:ph type="body" sz="quarter" idx="10" hasCustomPrompt="1"/>
          </p:nvPr>
        </p:nvSpPr>
        <p:spPr>
          <a:xfrm>
            <a:off x="6494463" y="554400"/>
            <a:ext cx="5211246"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cxnSp>
        <p:nvCxnSpPr>
          <p:cNvPr id="23" name="Straight Connector 22"/>
          <p:cNvCxnSpPr/>
          <p:nvPr userDrawn="1"/>
        </p:nvCxnSpPr>
        <p:spPr>
          <a:xfrm>
            <a:off x="6494463" y="1524816"/>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4" name="Text Placeholder 2"/>
          <p:cNvSpPr>
            <a:spLocks noGrp="1"/>
          </p:cNvSpPr>
          <p:nvPr>
            <p:ph type="body" sz="quarter" idx="23" hasCustomPrompt="1"/>
          </p:nvPr>
        </p:nvSpPr>
        <p:spPr>
          <a:xfrm>
            <a:off x="6495239" y="936000"/>
            <a:ext cx="3849158" cy="703262"/>
          </a:xfrm>
        </p:spPr>
        <p:txBody>
          <a:bodyPr/>
          <a:lstStyle>
            <a:lvl1pPr>
              <a:lnSpc>
                <a:spcPts val="1900"/>
              </a:lnSpc>
              <a:defRPr sz="1600" cap="none" spc="200" baseline="0">
                <a:solidFill>
                  <a:schemeClr val="tx2"/>
                </a:solidFill>
              </a:defRPr>
            </a:lvl1pPr>
          </a:lstStyle>
          <a:p>
            <a:pPr lvl="0"/>
            <a:r>
              <a:rPr lang="en-US" dirty="0"/>
              <a:t>Click to add subheading here</a:t>
            </a:r>
          </a:p>
        </p:txBody>
      </p:sp>
      <p:sp>
        <p:nvSpPr>
          <p:cNvPr id="12" name="Text Placeholder 4"/>
          <p:cNvSpPr>
            <a:spLocks noGrp="1"/>
          </p:cNvSpPr>
          <p:nvPr>
            <p:ph type="body" sz="quarter" idx="24" hasCustomPrompt="1"/>
          </p:nvPr>
        </p:nvSpPr>
        <p:spPr>
          <a:xfrm>
            <a:off x="6494463" y="2463768"/>
            <a:ext cx="4348163" cy="3360738"/>
          </a:xfrm>
        </p:spPr>
        <p:txBody>
          <a:bodyPr/>
          <a:lstStyle>
            <a:lvl1pPr>
              <a:defRPr sz="1400" b="1">
                <a:solidFill>
                  <a:schemeClr val="tx2"/>
                </a:solidFill>
              </a:defRPr>
            </a:lvl1pPr>
            <a:lvl2pPr marL="7938" marR="0" indent="0" algn="l" defTabSz="914363" rtl="0" eaLnBrk="1" fontAlgn="auto" latinLnBrk="0" hangingPunct="1">
              <a:lnSpc>
                <a:spcPct val="90000"/>
              </a:lnSpc>
              <a:spcBef>
                <a:spcPts val="1000"/>
              </a:spcBef>
              <a:spcAft>
                <a:spcPts val="0"/>
              </a:spcAft>
              <a:buClrTx/>
              <a:buSzTx/>
              <a:buFontTx/>
              <a:buNone/>
              <a:tabLst/>
              <a:defRPr sz="1400"/>
            </a:lvl2pPr>
            <a:lvl3pPr marL="219600" indent="-219600">
              <a:buClrTx/>
              <a:buFontTx/>
              <a:buBlip>
                <a:blip r:embed="rId2"/>
              </a:buBlip>
              <a:defRPr sz="1400"/>
            </a:lvl3pPr>
            <a:lvl4pPr marL="547200" indent="-285750">
              <a:buClrTx/>
              <a:buFontTx/>
              <a:buBlip>
                <a:blip r:embed="rId2"/>
              </a:buBlip>
              <a:defRPr sz="1400"/>
            </a:lvl4pPr>
            <a:lvl5pPr marL="842400" indent="-285750">
              <a:buClrTx/>
              <a:buFontTx/>
              <a:buBlip>
                <a:blip r:embed="rId2"/>
              </a:buBlip>
              <a:defRPr sz="1100" baseline="0"/>
            </a:lvl5pPr>
            <a:lvl6pPr marL="1108800" indent="-285750">
              <a:buClrTx/>
              <a:buFontTx/>
              <a:buBlip>
                <a:blip r:embed="rId2"/>
              </a:buBlip>
              <a:defRPr sz="1100"/>
            </a:lvl6pPr>
            <a:lvl7pPr marL="1368000" indent="-285750">
              <a:buClrTx/>
              <a:buFontTx/>
              <a:buBlip>
                <a:blip r:embed="rId2"/>
              </a:buBlip>
              <a:defRPr sz="1100"/>
            </a:lvl7pPr>
            <a:lvl8pPr marL="1620000" indent="-285750">
              <a:buClrTx/>
              <a:buFontTx/>
              <a:buBlip>
                <a:blip r:embed="rId2"/>
              </a:buBlip>
              <a:defRPr sz="1100"/>
            </a:lvl8pPr>
            <a:lvl9pPr marL="1872000" indent="-285750">
              <a:buClrTx/>
              <a:buFontTx/>
              <a:buBlip>
                <a:blip r:embed="rId2"/>
              </a:buBlip>
              <a:defRPr sz="1100"/>
            </a:lvl9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286221207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7K_Title_Content_ImageRight">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21"/>
          </p:nvPr>
        </p:nvSpPr>
        <p:spPr>
          <a:xfrm>
            <a:off x="6011332" y="0"/>
            <a:ext cx="6198131" cy="6883400"/>
          </a:xfrm>
        </p:spPr>
        <p:txBody>
          <a:bodyPr/>
          <a:lstStyle/>
          <a:p>
            <a:endParaRPr lang="en-US"/>
          </a:p>
        </p:txBody>
      </p:sp>
      <p:sp>
        <p:nvSpPr>
          <p:cNvPr id="35"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cxnSp>
        <p:nvCxnSpPr>
          <p:cNvPr id="26" name="Straight Connector 25"/>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22" hasCustomPrompt="1"/>
          </p:nvPr>
        </p:nvSpPr>
        <p:spPr>
          <a:xfrm>
            <a:off x="612775" y="1808535"/>
            <a:ext cx="4348163" cy="3360738"/>
          </a:xfrm>
        </p:spPr>
        <p:txBody>
          <a:bodyPr/>
          <a:lstStyle>
            <a:lvl1pPr>
              <a:defRPr sz="1400" b="1">
                <a:solidFill>
                  <a:schemeClr val="tx2"/>
                </a:solidFill>
              </a:defRPr>
            </a:lvl1pPr>
            <a:lvl2pPr marL="7938" marR="0" indent="0" algn="l" defTabSz="914363" rtl="0" eaLnBrk="1" fontAlgn="auto" latinLnBrk="0" hangingPunct="1">
              <a:lnSpc>
                <a:spcPct val="90000"/>
              </a:lnSpc>
              <a:spcBef>
                <a:spcPts val="1000"/>
              </a:spcBef>
              <a:spcAft>
                <a:spcPts val="0"/>
              </a:spcAft>
              <a:buClrTx/>
              <a:buSzTx/>
              <a:buFontTx/>
              <a:buNone/>
              <a:tabLst/>
              <a:defRPr sz="1400"/>
            </a:lvl2pPr>
            <a:lvl3pPr marL="219600" indent="-219600">
              <a:buClrTx/>
              <a:buFontTx/>
              <a:buBlip>
                <a:blip r:embed="rId2"/>
              </a:buBlip>
              <a:defRPr sz="1400"/>
            </a:lvl3pPr>
            <a:lvl4pPr marL="547200" indent="-285750">
              <a:buClrTx/>
              <a:buFontTx/>
              <a:buBlip>
                <a:blip r:embed="rId2"/>
              </a:buBlip>
              <a:defRPr sz="1400"/>
            </a:lvl4pPr>
            <a:lvl5pPr marL="842400" indent="-285750">
              <a:buClrTx/>
              <a:buFontTx/>
              <a:buBlip>
                <a:blip r:embed="rId2"/>
              </a:buBlip>
              <a:defRPr sz="1100" baseline="0"/>
            </a:lvl5pPr>
            <a:lvl6pPr marL="1108800" indent="-285750">
              <a:buClrTx/>
              <a:buFontTx/>
              <a:buBlip>
                <a:blip r:embed="rId2"/>
              </a:buBlip>
              <a:defRPr sz="1100"/>
            </a:lvl6pPr>
            <a:lvl7pPr marL="1368000" indent="-285750">
              <a:buClrTx/>
              <a:buFontTx/>
              <a:buBlip>
                <a:blip r:embed="rId2"/>
              </a:buBlip>
              <a:defRPr sz="1100"/>
            </a:lvl7pPr>
            <a:lvl8pPr marL="1620000" indent="-285750">
              <a:buClrTx/>
              <a:buFontTx/>
              <a:buBlip>
                <a:blip r:embed="rId2"/>
              </a:buBlip>
              <a:defRPr sz="1100"/>
            </a:lvl8pPr>
            <a:lvl9pPr marL="1872000" indent="-285750">
              <a:buClrTx/>
              <a:buFontTx/>
              <a:buBlip>
                <a:blip r:embed="rId2"/>
              </a:buBlip>
              <a:defRPr sz="1100"/>
            </a:lvl9pPr>
          </a:lstStyle>
          <a:p>
            <a:pPr lvl="0"/>
            <a:r>
              <a:rPr lang="en-US" dirty="0"/>
              <a:t>Click to edit text</a:t>
            </a:r>
          </a:p>
          <a:p>
            <a:pPr lvl="1"/>
            <a:r>
              <a:rPr lang="en-US" dirty="0"/>
              <a:t>Second level</a:t>
            </a:r>
          </a:p>
        </p:txBody>
      </p:sp>
      <p:sp>
        <p:nvSpPr>
          <p:cNvPr id="10" name="TextBox 9"/>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12" name="Straight Connector 11"/>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3" name="TextBox 12"/>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2017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7L_Title_Sub_Content_ImageRight">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21"/>
          </p:nvPr>
        </p:nvSpPr>
        <p:spPr>
          <a:xfrm>
            <a:off x="6011332" y="0"/>
            <a:ext cx="6198131" cy="6883400"/>
          </a:xfrm>
        </p:spPr>
        <p:txBody>
          <a:bodyPr/>
          <a:lstStyle/>
          <a:p>
            <a:endParaRPr lang="en-US" dirty="0"/>
          </a:p>
        </p:txBody>
      </p:sp>
      <p:sp>
        <p:nvSpPr>
          <p:cNvPr id="35" name="Text Placeholder 7"/>
          <p:cNvSpPr>
            <a:spLocks noGrp="1" noChangeAspect="1"/>
          </p:cNvSpPr>
          <p:nvPr>
            <p:ph type="body" sz="quarter" idx="10" hasCustomPrompt="1"/>
          </p:nvPr>
        </p:nvSpPr>
        <p:spPr>
          <a:xfrm>
            <a:off x="612000" y="554400"/>
            <a:ext cx="5211246"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cxnSp>
        <p:nvCxnSpPr>
          <p:cNvPr id="11" name="Straight Connector 10"/>
          <p:cNvCxnSpPr/>
          <p:nvPr userDrawn="1"/>
        </p:nvCxnSpPr>
        <p:spPr>
          <a:xfrm>
            <a:off x="612000" y="1524816"/>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2" name="Text Placeholder 2"/>
          <p:cNvSpPr>
            <a:spLocks noGrp="1"/>
          </p:cNvSpPr>
          <p:nvPr>
            <p:ph type="body" sz="quarter" idx="22" hasCustomPrompt="1"/>
          </p:nvPr>
        </p:nvSpPr>
        <p:spPr>
          <a:xfrm>
            <a:off x="612776" y="936000"/>
            <a:ext cx="3849158" cy="703262"/>
          </a:xfrm>
        </p:spPr>
        <p:txBody>
          <a:bodyPr/>
          <a:lstStyle>
            <a:lvl1pPr>
              <a:lnSpc>
                <a:spcPts val="1900"/>
              </a:lnSpc>
              <a:defRPr sz="1600" cap="none" spc="200" baseline="0">
                <a:solidFill>
                  <a:schemeClr val="tx2"/>
                </a:solidFill>
              </a:defRPr>
            </a:lvl1pPr>
          </a:lstStyle>
          <a:p>
            <a:pPr lvl="0"/>
            <a:r>
              <a:rPr lang="en-US" dirty="0"/>
              <a:t>Click to add subheading here</a:t>
            </a:r>
          </a:p>
        </p:txBody>
      </p:sp>
      <p:sp>
        <p:nvSpPr>
          <p:cNvPr id="10" name="Text Placeholder 4"/>
          <p:cNvSpPr>
            <a:spLocks noGrp="1"/>
          </p:cNvSpPr>
          <p:nvPr>
            <p:ph type="body" sz="quarter" idx="20" hasCustomPrompt="1"/>
          </p:nvPr>
        </p:nvSpPr>
        <p:spPr>
          <a:xfrm>
            <a:off x="612775" y="2463800"/>
            <a:ext cx="4348163" cy="3360738"/>
          </a:xfrm>
        </p:spPr>
        <p:txBody>
          <a:bodyPr/>
          <a:lstStyle>
            <a:lvl1pPr>
              <a:defRPr sz="1400" b="1">
                <a:solidFill>
                  <a:schemeClr val="tx2"/>
                </a:solidFill>
              </a:defRPr>
            </a:lvl1pPr>
            <a:lvl2pPr marL="7938" marR="0" indent="0" algn="l" defTabSz="914363" rtl="0" eaLnBrk="1" fontAlgn="auto" latinLnBrk="0" hangingPunct="1">
              <a:lnSpc>
                <a:spcPct val="90000"/>
              </a:lnSpc>
              <a:spcBef>
                <a:spcPts val="1000"/>
              </a:spcBef>
              <a:spcAft>
                <a:spcPts val="0"/>
              </a:spcAft>
              <a:buClrTx/>
              <a:buSzTx/>
              <a:buFontTx/>
              <a:buNone/>
              <a:tabLst/>
              <a:defRPr sz="1400"/>
            </a:lvl2pPr>
            <a:lvl3pPr marL="219600" indent="-219600">
              <a:buClrTx/>
              <a:buFontTx/>
              <a:buBlip>
                <a:blip r:embed="rId2"/>
              </a:buBlip>
              <a:defRPr sz="1400"/>
            </a:lvl3pPr>
            <a:lvl4pPr marL="547200" indent="-285750">
              <a:buClrTx/>
              <a:buFontTx/>
              <a:buBlip>
                <a:blip r:embed="rId2"/>
              </a:buBlip>
              <a:defRPr sz="1400"/>
            </a:lvl4pPr>
            <a:lvl5pPr marL="842400" indent="-285750">
              <a:buClrTx/>
              <a:buFontTx/>
              <a:buBlip>
                <a:blip r:embed="rId2"/>
              </a:buBlip>
              <a:defRPr sz="1100" baseline="0"/>
            </a:lvl5pPr>
            <a:lvl6pPr marL="1108800" indent="-285750">
              <a:buClrTx/>
              <a:buFontTx/>
              <a:buBlip>
                <a:blip r:embed="rId2"/>
              </a:buBlip>
              <a:defRPr sz="1100"/>
            </a:lvl6pPr>
            <a:lvl7pPr marL="1368000" indent="-285750">
              <a:buClrTx/>
              <a:buFontTx/>
              <a:buBlip>
                <a:blip r:embed="rId2"/>
              </a:buBlip>
              <a:defRPr sz="1100"/>
            </a:lvl7pPr>
            <a:lvl8pPr marL="1620000" indent="-285750">
              <a:buClrTx/>
              <a:buFontTx/>
              <a:buBlip>
                <a:blip r:embed="rId2"/>
              </a:buBlip>
              <a:defRPr sz="1100"/>
            </a:lvl8pPr>
            <a:lvl9pPr marL="1872000" indent="-285750">
              <a:buClrTx/>
              <a:buFontTx/>
              <a:buBlip>
                <a:blip r:embed="rId2"/>
              </a:buBlip>
              <a:defRPr sz="1100"/>
            </a:lvl9pPr>
          </a:lstStyle>
          <a:p>
            <a:pPr lvl="0"/>
            <a:r>
              <a:rPr lang="en-US" dirty="0"/>
              <a:t>Click to edit text</a:t>
            </a:r>
          </a:p>
          <a:p>
            <a:pPr lvl="1"/>
            <a:r>
              <a:rPr lang="en-US" dirty="0"/>
              <a:t>Second level</a:t>
            </a:r>
          </a:p>
        </p:txBody>
      </p:sp>
      <p:sp>
        <p:nvSpPr>
          <p:cNvPr id="13" name="TextBox 12"/>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14" name="Straight Connector 13"/>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5" name="TextBox 14"/>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2017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7M_Title_Sub_Content_ImageFull">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a:xfrm>
            <a:off x="1" y="0"/>
            <a:ext cx="12192000" cy="6858000"/>
          </a:xfrm>
          <a:prstGeom prst="rect">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2" name="Rectangle 1"/>
          <p:cNvSpPr/>
          <p:nvPr userDrawn="1"/>
        </p:nvSpPr>
        <p:spPr>
          <a:xfrm>
            <a:off x="601133" y="2150533"/>
            <a:ext cx="10998199" cy="3539067"/>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numCol="2" spcCol="180000" rtlCol="0" anchor="t" anchorCtr="1"/>
          <a:lstStyle/>
          <a:p>
            <a:pPr algn="ctr">
              <a:lnSpc>
                <a:spcPct val="90000"/>
              </a:lnSpc>
              <a:spcBef>
                <a:spcPts val="1200"/>
              </a:spcBef>
            </a:pPr>
            <a:endParaRPr lang="en-US" sz="2400" dirty="0"/>
          </a:p>
        </p:txBody>
      </p:sp>
      <p:cxnSp>
        <p:nvCxnSpPr>
          <p:cNvPr id="3" name="Straight Connector 2"/>
          <p:cNvCxnSpPr/>
          <p:nvPr userDrawn="1"/>
        </p:nvCxnSpPr>
        <p:spPr>
          <a:xfrm>
            <a:off x="612000" y="1760625"/>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4"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bg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5" name="Text Placeholder 2"/>
          <p:cNvSpPr>
            <a:spLocks noGrp="1"/>
          </p:cNvSpPr>
          <p:nvPr>
            <p:ph type="body" sz="quarter" idx="22" hasCustomPrompt="1"/>
          </p:nvPr>
        </p:nvSpPr>
        <p:spPr>
          <a:xfrm>
            <a:off x="612775" y="936000"/>
            <a:ext cx="5483225" cy="703262"/>
          </a:xfrm>
        </p:spPr>
        <p:txBody>
          <a:bodyPr/>
          <a:lstStyle>
            <a:lvl1pPr>
              <a:lnSpc>
                <a:spcPts val="1800"/>
              </a:lnSpc>
              <a:spcBef>
                <a:spcPts val="0"/>
              </a:spcBef>
              <a:defRPr sz="1600" cap="none" spc="200" baseline="0">
                <a:solidFill>
                  <a:schemeClr val="tx2"/>
                </a:solidFill>
              </a:defRPr>
            </a:lvl1pPr>
            <a:lvl2pPr>
              <a:defRPr>
                <a:solidFill>
                  <a:schemeClr val="bg1"/>
                </a:solidFill>
              </a:defRPr>
            </a:lvl2pPr>
          </a:lstStyle>
          <a:p>
            <a:pPr lvl="0"/>
            <a:r>
              <a:rPr lang="en-US" dirty="0"/>
              <a:t>Click to add subheading here</a:t>
            </a:r>
            <a:br>
              <a:rPr lang="en-US" dirty="0"/>
            </a:br>
            <a:r>
              <a:rPr lang="en-US" dirty="0"/>
              <a:t>Two lines</a:t>
            </a:r>
          </a:p>
        </p:txBody>
      </p:sp>
      <p:sp>
        <p:nvSpPr>
          <p:cNvPr id="9" name="TextBox 8"/>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10" name="Straight Connector 9"/>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1" name="TextBox 10"/>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13" name="Text Placeholder 12"/>
          <p:cNvSpPr>
            <a:spLocks noGrp="1"/>
          </p:cNvSpPr>
          <p:nvPr>
            <p:ph type="body" sz="quarter" idx="23" hasCustomPrompt="1"/>
          </p:nvPr>
        </p:nvSpPr>
        <p:spPr>
          <a:xfrm>
            <a:off x="913901" y="2362038"/>
            <a:ext cx="10305940" cy="2728913"/>
          </a:xfrm>
        </p:spPr>
        <p:txBody>
          <a:bodyPr numCol="2" spcCol="360000"/>
          <a:lstStyle>
            <a:lvl1pPr marL="6350" marR="0" indent="0" algn="l" defTabSz="914363" rtl="0" eaLnBrk="1" fontAlgn="auto" latinLnBrk="0" hangingPunct="1">
              <a:lnSpc>
                <a:spcPct val="90000"/>
              </a:lnSpc>
              <a:spcBef>
                <a:spcPts val="1500"/>
              </a:spcBef>
              <a:spcAft>
                <a:spcPts val="0"/>
              </a:spcAft>
              <a:buClr>
                <a:schemeClr val="bg2"/>
              </a:buClr>
              <a:buSzTx/>
              <a:buFontTx/>
              <a:buNone/>
              <a:tabLst/>
              <a:defRPr>
                <a:solidFill>
                  <a:schemeClr val="bg1"/>
                </a:solidFill>
              </a:defRPr>
            </a:lvl1pPr>
            <a:lvl2pPr marL="0" indent="0">
              <a:spcAft>
                <a:spcPts val="1000"/>
              </a:spcAft>
              <a:buFontTx/>
              <a:buNone/>
              <a:defRPr>
                <a:solidFill>
                  <a:schemeClr val="tx2"/>
                </a:solidFill>
              </a:defRPr>
            </a:lvl2pPr>
            <a:lvl3pPr marL="208800" indent="-208800">
              <a:spcBef>
                <a:spcPts val="1000"/>
              </a:spcBef>
              <a:spcAft>
                <a:spcPts val="1000"/>
              </a:spcAft>
              <a:buFontTx/>
              <a:buBlip>
                <a:blip r:embed="rId3"/>
              </a:buBlip>
              <a:defRPr>
                <a:solidFill>
                  <a:schemeClr val="bg1"/>
                </a:solidFill>
              </a:defRPr>
            </a:lvl3pPr>
            <a:lvl4pPr marL="285750" indent="-285750">
              <a:buFontTx/>
              <a:buBlip>
                <a:blip r:embed="rId4"/>
              </a:buBlip>
              <a:defRPr>
                <a:solidFill>
                  <a:schemeClr val="bg1"/>
                </a:solidFill>
              </a:defRPr>
            </a:lvl4pPr>
            <a:lvl5pPr marL="285750" indent="-285750">
              <a:buFontTx/>
              <a:buBlip>
                <a:blip r:embed="rId4"/>
              </a:buBlip>
              <a:defRPr>
                <a:solidFill>
                  <a:schemeClr val="bg1"/>
                </a:solidFill>
              </a:defRPr>
            </a:lvl5pPr>
            <a:lvl6pPr marL="2514499" indent="-228591">
              <a:buFontTx/>
              <a:buBlip>
                <a:blip r:embed="rId4"/>
              </a:buBlip>
              <a:defRPr sz="1400">
                <a:solidFill>
                  <a:schemeClr val="bg1"/>
                </a:solidFill>
              </a:defRPr>
            </a:lvl6pPr>
          </a:lstStyle>
          <a:p>
            <a:pPr marL="6350" marR="0" lvl="0" indent="0" algn="l" defTabSz="914363" rtl="0" eaLnBrk="1" fontAlgn="auto" latinLnBrk="0" hangingPunct="1">
              <a:lnSpc>
                <a:spcPct val="90000"/>
              </a:lnSpc>
              <a:spcBef>
                <a:spcPts val="1500"/>
              </a:spcBef>
              <a:spcAft>
                <a:spcPts val="0"/>
              </a:spcAft>
              <a:buClr>
                <a:schemeClr val="bg2"/>
              </a:buClr>
              <a:buSzTx/>
              <a:buFontTx/>
              <a:buNone/>
              <a:tabLst/>
              <a:defRPr/>
            </a:pPr>
            <a:r>
              <a:rPr lang="en-GB" dirty="0"/>
              <a:t>Click to edit text</a:t>
            </a:r>
          </a:p>
          <a:p>
            <a:pPr lvl="1"/>
            <a:r>
              <a:rPr lang="en-GB" dirty="0"/>
              <a:t>Second level</a:t>
            </a:r>
          </a:p>
          <a:p>
            <a:pPr lvl="2"/>
            <a:r>
              <a:rPr lang="en-GB" dirty="0"/>
              <a:t>Bullet Points</a:t>
            </a:r>
          </a:p>
        </p:txBody>
      </p:sp>
      <p:pic>
        <p:nvPicPr>
          <p:cNvPr id="14" name="Picture 1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286739694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7N_Hero_Quot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12" name="Rectangle 11"/>
          <p:cNvSpPr/>
          <p:nvPr userDrawn="1"/>
        </p:nvSpPr>
        <p:spPr>
          <a:xfrm>
            <a:off x="1" y="0"/>
            <a:ext cx="12192000" cy="6858000"/>
          </a:xfrm>
          <a:prstGeom prst="rect">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9" name="TextBox 8"/>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10" name="Straight Connector 9"/>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1" name="TextBox 10"/>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15" name="Freeform 14"/>
          <p:cNvSpPr/>
          <p:nvPr userDrawn="1"/>
        </p:nvSpPr>
        <p:spPr>
          <a:xfrm>
            <a:off x="8071994" y="1703046"/>
            <a:ext cx="1313637" cy="1325506"/>
          </a:xfrm>
          <a:custGeom>
            <a:avLst/>
            <a:gdLst>
              <a:gd name="connsiteX0" fmla="*/ 0 w 1640978"/>
              <a:gd name="connsiteY0" fmla="*/ 177937 h 1655805"/>
              <a:gd name="connsiteX1" fmla="*/ 1467983 w 1640978"/>
              <a:gd name="connsiteY1" fmla="*/ 177937 h 1655805"/>
              <a:gd name="connsiteX2" fmla="*/ 1467983 w 1640978"/>
              <a:gd name="connsiteY2" fmla="*/ 1655805 h 1655805"/>
              <a:gd name="connsiteX3" fmla="*/ 1640978 w 1640978"/>
              <a:gd name="connsiteY3" fmla="*/ 1482810 h 1655805"/>
              <a:gd name="connsiteX4" fmla="*/ 1640978 w 1640978"/>
              <a:gd name="connsiteY4" fmla="*/ 0 h 1655805"/>
              <a:gd name="connsiteX5" fmla="*/ 177938 w 1640978"/>
              <a:gd name="connsiteY5" fmla="*/ 0 h 1655805"/>
              <a:gd name="connsiteX6" fmla="*/ 0 w 1640978"/>
              <a:gd name="connsiteY6" fmla="*/ 177937 h 1655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0978" h="1655805">
                <a:moveTo>
                  <a:pt x="0" y="177937"/>
                </a:moveTo>
                <a:lnTo>
                  <a:pt x="1467983" y="177937"/>
                </a:lnTo>
                <a:lnTo>
                  <a:pt x="1467983" y="1655805"/>
                </a:lnTo>
                <a:lnTo>
                  <a:pt x="1640978" y="1482810"/>
                </a:lnTo>
                <a:lnTo>
                  <a:pt x="1640978" y="0"/>
                </a:lnTo>
                <a:lnTo>
                  <a:pt x="177938" y="0"/>
                </a:lnTo>
                <a:lnTo>
                  <a:pt x="0" y="177937"/>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16" name="Freeform 15"/>
          <p:cNvSpPr/>
          <p:nvPr userDrawn="1"/>
        </p:nvSpPr>
        <p:spPr>
          <a:xfrm rot="10800000">
            <a:off x="2730433" y="3821434"/>
            <a:ext cx="1313637" cy="1325506"/>
          </a:xfrm>
          <a:custGeom>
            <a:avLst/>
            <a:gdLst>
              <a:gd name="connsiteX0" fmla="*/ 0 w 1640978"/>
              <a:gd name="connsiteY0" fmla="*/ 177937 h 1655805"/>
              <a:gd name="connsiteX1" fmla="*/ 1467983 w 1640978"/>
              <a:gd name="connsiteY1" fmla="*/ 177937 h 1655805"/>
              <a:gd name="connsiteX2" fmla="*/ 1467983 w 1640978"/>
              <a:gd name="connsiteY2" fmla="*/ 1655805 h 1655805"/>
              <a:gd name="connsiteX3" fmla="*/ 1640978 w 1640978"/>
              <a:gd name="connsiteY3" fmla="*/ 1482810 h 1655805"/>
              <a:gd name="connsiteX4" fmla="*/ 1640978 w 1640978"/>
              <a:gd name="connsiteY4" fmla="*/ 0 h 1655805"/>
              <a:gd name="connsiteX5" fmla="*/ 177938 w 1640978"/>
              <a:gd name="connsiteY5" fmla="*/ 0 h 1655805"/>
              <a:gd name="connsiteX6" fmla="*/ 0 w 1640978"/>
              <a:gd name="connsiteY6" fmla="*/ 177937 h 1655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0978" h="1655805">
                <a:moveTo>
                  <a:pt x="0" y="177937"/>
                </a:moveTo>
                <a:lnTo>
                  <a:pt x="1467983" y="177937"/>
                </a:lnTo>
                <a:lnTo>
                  <a:pt x="1467983" y="1655805"/>
                </a:lnTo>
                <a:lnTo>
                  <a:pt x="1640978" y="1482810"/>
                </a:lnTo>
                <a:lnTo>
                  <a:pt x="1640978" y="0"/>
                </a:lnTo>
                <a:lnTo>
                  <a:pt x="177938" y="0"/>
                </a:lnTo>
                <a:lnTo>
                  <a:pt x="0" y="177937"/>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6" name="Text Placeholder 5"/>
          <p:cNvSpPr>
            <a:spLocks noGrp="1"/>
          </p:cNvSpPr>
          <p:nvPr>
            <p:ph type="body" sz="quarter" idx="10" hasCustomPrompt="1"/>
          </p:nvPr>
        </p:nvSpPr>
        <p:spPr>
          <a:xfrm>
            <a:off x="3190675" y="3061494"/>
            <a:ext cx="5688213" cy="735012"/>
          </a:xfrm>
        </p:spPr>
        <p:txBody>
          <a:bodyPr anchor="ctr"/>
          <a:lstStyle>
            <a:lvl1pPr algn="ctr">
              <a:defRPr sz="2000" baseline="0">
                <a:solidFill>
                  <a:schemeClr val="bg1"/>
                </a:solidFill>
              </a:defRPr>
            </a:lvl1pPr>
          </a:lstStyle>
          <a:p>
            <a:pPr lvl="0"/>
            <a:r>
              <a:rPr lang="en-US" dirty="0"/>
              <a:t>Click to edit text</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223588509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8A_Title_Chart_Content x 6">
    <p:bg>
      <p:bgPr>
        <a:solidFill>
          <a:schemeClr val="bg1"/>
        </a:solidFill>
        <a:effectLst/>
      </p:bgPr>
    </p:bg>
    <p:spTree>
      <p:nvGrpSpPr>
        <p:cNvPr id="1" name=""/>
        <p:cNvGrpSpPr/>
        <p:nvPr/>
      </p:nvGrpSpPr>
      <p:grpSpPr>
        <a:xfrm>
          <a:off x="0" y="0"/>
          <a:ext cx="0" cy="0"/>
          <a:chOff x="0" y="0"/>
          <a:chExt cx="0" cy="0"/>
        </a:xfrm>
      </p:grpSpPr>
      <p:sp>
        <p:nvSpPr>
          <p:cNvPr id="35" name="Text Placeholder 7"/>
          <p:cNvSpPr>
            <a:spLocks noGrp="1"/>
          </p:cNvSpPr>
          <p:nvPr>
            <p:ph type="body" sz="quarter" idx="10" hasCustomPrompt="1"/>
          </p:nvPr>
        </p:nvSpPr>
        <p:spPr>
          <a:xfrm>
            <a:off x="612000" y="554400"/>
            <a:ext cx="4357565" cy="1113812"/>
          </a:xfrm>
          <a:noFill/>
        </p:spPr>
        <p:txBody>
          <a:bodyPr lIns="0" tIns="0" rIns="0" bIns="0">
            <a:noAutofit/>
          </a:bodyPr>
          <a:lstStyle>
            <a:lvl1pPr marL="0" indent="0">
              <a:lnSpc>
                <a:spcPts val="2300"/>
              </a:lnSpc>
              <a:spcBef>
                <a:spcPts val="0"/>
              </a:spcBef>
              <a:spcAft>
                <a:spcPts val="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br>
              <a:rPr lang="en-US" dirty="0"/>
            </a:br>
            <a:r>
              <a:rPr lang="en-US" dirty="0"/>
              <a:t>Two lines</a:t>
            </a:r>
          </a:p>
        </p:txBody>
      </p:sp>
      <p:sp>
        <p:nvSpPr>
          <p:cNvPr id="3" name="Chart Placeholder 2"/>
          <p:cNvSpPr>
            <a:spLocks noGrp="1"/>
          </p:cNvSpPr>
          <p:nvPr>
            <p:ph type="chart" sz="quarter" idx="22"/>
          </p:nvPr>
        </p:nvSpPr>
        <p:spPr>
          <a:xfrm>
            <a:off x="612000" y="1986906"/>
            <a:ext cx="3930245" cy="3931664"/>
          </a:xfrm>
        </p:spPr>
        <p:txBody>
          <a:bodyPr/>
          <a:lstStyle/>
          <a:p>
            <a:endParaRPr lang="en-US" dirty="0"/>
          </a:p>
        </p:txBody>
      </p:sp>
      <p:sp>
        <p:nvSpPr>
          <p:cNvPr id="15" name="Text Placeholder 4"/>
          <p:cNvSpPr>
            <a:spLocks noGrp="1"/>
          </p:cNvSpPr>
          <p:nvPr>
            <p:ph type="body" sz="quarter" idx="20" hasCustomPrompt="1"/>
          </p:nvPr>
        </p:nvSpPr>
        <p:spPr>
          <a:xfrm>
            <a:off x="5548991" y="1947320"/>
            <a:ext cx="2601097" cy="1379330"/>
          </a:xfrm>
        </p:spPr>
        <p:txBody>
          <a:bodyPr/>
          <a:lstStyle>
            <a:lvl1pPr>
              <a:defRPr sz="1400" b="1">
                <a:solidFill>
                  <a:schemeClr val="accent3"/>
                </a:solidFill>
              </a:defRPr>
            </a:lvl1pPr>
            <a:lvl2pPr marL="7938" indent="0">
              <a:lnSpc>
                <a:spcPct val="100000"/>
              </a:lnSpc>
              <a:spcBef>
                <a:spcPts val="500"/>
              </a:spcBef>
              <a:buFontTx/>
              <a:buNone/>
              <a:tabLst/>
              <a:defRPr sz="1400"/>
            </a:lvl2pPr>
            <a:lvl3pPr>
              <a:defRPr sz="1400"/>
            </a:lvl3pPr>
            <a:lvl4pPr>
              <a:defRPr sz="1400"/>
            </a:lvl4pPr>
            <a:lvl5pPr>
              <a:defRPr sz="1400"/>
            </a:lvl5pPr>
          </a:lstStyle>
          <a:p>
            <a:pPr lvl="0"/>
            <a:r>
              <a:rPr lang="en-US" dirty="0"/>
              <a:t>Click to edit text</a:t>
            </a:r>
          </a:p>
          <a:p>
            <a:pPr lvl="1"/>
            <a:r>
              <a:rPr lang="en-US" dirty="0"/>
              <a:t>Second level</a:t>
            </a:r>
          </a:p>
        </p:txBody>
      </p:sp>
      <p:sp>
        <p:nvSpPr>
          <p:cNvPr id="17" name="Text Placeholder 4"/>
          <p:cNvSpPr>
            <a:spLocks noGrp="1"/>
          </p:cNvSpPr>
          <p:nvPr>
            <p:ph type="body" sz="quarter" idx="21" hasCustomPrompt="1"/>
          </p:nvPr>
        </p:nvSpPr>
        <p:spPr>
          <a:xfrm>
            <a:off x="5548991" y="3326650"/>
            <a:ext cx="2601097" cy="1379330"/>
          </a:xfrm>
        </p:spPr>
        <p:txBody>
          <a:bodyPr/>
          <a:lstStyle>
            <a:lvl1pPr>
              <a:defRPr sz="1400" b="1">
                <a:solidFill>
                  <a:schemeClr val="accent5"/>
                </a:solidFill>
              </a:defRPr>
            </a:lvl1pPr>
            <a:lvl2pPr marL="7938" indent="0">
              <a:lnSpc>
                <a:spcPct val="100000"/>
              </a:lnSpc>
              <a:spcBef>
                <a:spcPts val="500"/>
              </a:spcBef>
              <a:buFontTx/>
              <a:buNone/>
              <a:tabLst/>
              <a:defRPr sz="1400"/>
            </a:lvl2pPr>
            <a:lvl3pPr>
              <a:defRPr sz="1400"/>
            </a:lvl3pPr>
            <a:lvl4pPr>
              <a:defRPr sz="1400"/>
            </a:lvl4pPr>
            <a:lvl5pPr>
              <a:defRPr sz="1400"/>
            </a:lvl5pPr>
          </a:lstStyle>
          <a:p>
            <a:pPr lvl="0"/>
            <a:r>
              <a:rPr lang="en-US" dirty="0"/>
              <a:t>Click to edit text</a:t>
            </a:r>
          </a:p>
          <a:p>
            <a:pPr lvl="1"/>
            <a:r>
              <a:rPr lang="en-US" dirty="0"/>
              <a:t>Second level</a:t>
            </a:r>
          </a:p>
        </p:txBody>
      </p:sp>
      <p:sp>
        <p:nvSpPr>
          <p:cNvPr id="18" name="Text Placeholder 4"/>
          <p:cNvSpPr>
            <a:spLocks noGrp="1"/>
          </p:cNvSpPr>
          <p:nvPr>
            <p:ph type="body" sz="quarter" idx="23" hasCustomPrompt="1"/>
          </p:nvPr>
        </p:nvSpPr>
        <p:spPr>
          <a:xfrm>
            <a:off x="5548991" y="4705980"/>
            <a:ext cx="2601097" cy="1379330"/>
          </a:xfrm>
        </p:spPr>
        <p:txBody>
          <a:bodyPr/>
          <a:lstStyle>
            <a:lvl1pPr>
              <a:defRPr sz="1400" b="1">
                <a:solidFill>
                  <a:schemeClr val="accent2"/>
                </a:solidFill>
              </a:defRPr>
            </a:lvl1pPr>
            <a:lvl2pPr marL="7938" indent="0">
              <a:lnSpc>
                <a:spcPct val="100000"/>
              </a:lnSpc>
              <a:spcBef>
                <a:spcPts val="500"/>
              </a:spcBef>
              <a:buFontTx/>
              <a:buNone/>
              <a:tabLst/>
              <a:defRPr sz="1400"/>
            </a:lvl2pPr>
            <a:lvl3pPr>
              <a:defRPr sz="1400"/>
            </a:lvl3pPr>
            <a:lvl4pPr>
              <a:defRPr sz="1400"/>
            </a:lvl4pPr>
            <a:lvl5pPr>
              <a:defRPr sz="1400"/>
            </a:lvl5pPr>
          </a:lstStyle>
          <a:p>
            <a:pPr lvl="0"/>
            <a:r>
              <a:rPr lang="en-US" dirty="0"/>
              <a:t>Click to edit text</a:t>
            </a:r>
          </a:p>
          <a:p>
            <a:pPr lvl="1"/>
            <a:r>
              <a:rPr lang="en-US" dirty="0"/>
              <a:t>Second level</a:t>
            </a:r>
          </a:p>
        </p:txBody>
      </p:sp>
      <p:sp>
        <p:nvSpPr>
          <p:cNvPr id="19" name="Text Placeholder 4"/>
          <p:cNvSpPr>
            <a:spLocks noGrp="1"/>
          </p:cNvSpPr>
          <p:nvPr>
            <p:ph type="body" sz="quarter" idx="24" hasCustomPrompt="1"/>
          </p:nvPr>
        </p:nvSpPr>
        <p:spPr>
          <a:xfrm>
            <a:off x="9061936" y="1947320"/>
            <a:ext cx="2601097" cy="1379330"/>
          </a:xfrm>
        </p:spPr>
        <p:txBody>
          <a:bodyPr/>
          <a:lstStyle>
            <a:lvl1pPr>
              <a:defRPr sz="1400" b="1">
                <a:solidFill>
                  <a:schemeClr val="accent5"/>
                </a:solidFill>
              </a:defRPr>
            </a:lvl1pPr>
            <a:lvl2pPr marL="7938" indent="0">
              <a:lnSpc>
                <a:spcPct val="100000"/>
              </a:lnSpc>
              <a:spcBef>
                <a:spcPts val="500"/>
              </a:spcBef>
              <a:buFontTx/>
              <a:buNone/>
              <a:tabLst/>
              <a:defRPr sz="1400"/>
            </a:lvl2pPr>
            <a:lvl3pPr>
              <a:defRPr sz="1400"/>
            </a:lvl3pPr>
            <a:lvl4pPr>
              <a:defRPr sz="1400"/>
            </a:lvl4pPr>
            <a:lvl5pPr>
              <a:defRPr sz="1400"/>
            </a:lvl5pPr>
          </a:lstStyle>
          <a:p>
            <a:pPr lvl="0"/>
            <a:r>
              <a:rPr lang="en-US" dirty="0"/>
              <a:t>Click to edit text</a:t>
            </a:r>
          </a:p>
          <a:p>
            <a:pPr lvl="1"/>
            <a:r>
              <a:rPr lang="en-US" dirty="0"/>
              <a:t>Second level</a:t>
            </a:r>
          </a:p>
        </p:txBody>
      </p:sp>
      <p:sp>
        <p:nvSpPr>
          <p:cNvPr id="20" name="Text Placeholder 4"/>
          <p:cNvSpPr>
            <a:spLocks noGrp="1"/>
          </p:cNvSpPr>
          <p:nvPr>
            <p:ph type="body" sz="quarter" idx="25" hasCustomPrompt="1"/>
          </p:nvPr>
        </p:nvSpPr>
        <p:spPr>
          <a:xfrm>
            <a:off x="9061936" y="3326650"/>
            <a:ext cx="2601097" cy="1379330"/>
          </a:xfrm>
        </p:spPr>
        <p:txBody>
          <a:bodyPr/>
          <a:lstStyle>
            <a:lvl1pPr>
              <a:defRPr sz="1400" b="1">
                <a:solidFill>
                  <a:schemeClr val="tx2"/>
                </a:solidFill>
              </a:defRPr>
            </a:lvl1pPr>
            <a:lvl2pPr marL="7938" indent="0">
              <a:lnSpc>
                <a:spcPct val="100000"/>
              </a:lnSpc>
              <a:spcBef>
                <a:spcPts val="500"/>
              </a:spcBef>
              <a:buFontTx/>
              <a:buNone/>
              <a:tabLst/>
              <a:defRPr sz="1400"/>
            </a:lvl2pPr>
            <a:lvl3pPr>
              <a:defRPr sz="1400"/>
            </a:lvl3pPr>
            <a:lvl4pPr>
              <a:defRPr sz="1400"/>
            </a:lvl4pPr>
            <a:lvl5pPr>
              <a:defRPr sz="1400"/>
            </a:lvl5pPr>
          </a:lstStyle>
          <a:p>
            <a:pPr lvl="0"/>
            <a:r>
              <a:rPr lang="en-US" dirty="0"/>
              <a:t>Click to edit text</a:t>
            </a:r>
          </a:p>
          <a:p>
            <a:pPr lvl="1"/>
            <a:r>
              <a:rPr lang="en-US" dirty="0"/>
              <a:t>Second level</a:t>
            </a:r>
          </a:p>
        </p:txBody>
      </p:sp>
      <p:sp>
        <p:nvSpPr>
          <p:cNvPr id="21" name="Text Placeholder 4"/>
          <p:cNvSpPr>
            <a:spLocks noGrp="1"/>
          </p:cNvSpPr>
          <p:nvPr>
            <p:ph type="body" sz="quarter" idx="26" hasCustomPrompt="1"/>
          </p:nvPr>
        </p:nvSpPr>
        <p:spPr>
          <a:xfrm>
            <a:off x="9061936" y="4705980"/>
            <a:ext cx="2601097" cy="1379330"/>
          </a:xfrm>
        </p:spPr>
        <p:txBody>
          <a:bodyPr/>
          <a:lstStyle>
            <a:lvl1pPr>
              <a:defRPr sz="1400" b="1">
                <a:solidFill>
                  <a:schemeClr val="accent4"/>
                </a:solidFill>
              </a:defRPr>
            </a:lvl1pPr>
            <a:lvl2pPr marL="7938" indent="0">
              <a:lnSpc>
                <a:spcPct val="100000"/>
              </a:lnSpc>
              <a:spcBef>
                <a:spcPts val="500"/>
              </a:spcBef>
              <a:buFontTx/>
              <a:buNone/>
              <a:tabLst/>
              <a:defRPr sz="1400"/>
            </a:lvl2pPr>
            <a:lvl3pPr>
              <a:defRPr sz="1400"/>
            </a:lvl3pPr>
            <a:lvl4pPr>
              <a:defRPr sz="1400"/>
            </a:lvl4pPr>
            <a:lvl5pPr>
              <a:defRPr sz="1400"/>
            </a:lvl5pPr>
          </a:lstStyle>
          <a:p>
            <a:pPr lvl="0"/>
            <a:r>
              <a:rPr lang="en-US" dirty="0"/>
              <a:t>Click to edit text</a:t>
            </a:r>
          </a:p>
          <a:p>
            <a:pPr lvl="1"/>
            <a:r>
              <a:rPr lang="en-US" dirty="0"/>
              <a:t>Second level</a:t>
            </a:r>
          </a:p>
        </p:txBody>
      </p:sp>
      <p:sp>
        <p:nvSpPr>
          <p:cNvPr id="25" name="Picture Placeholder 10"/>
          <p:cNvSpPr>
            <a:spLocks noGrp="1"/>
          </p:cNvSpPr>
          <p:nvPr>
            <p:ph type="pic" sz="quarter" idx="27" hasCustomPrompt="1"/>
          </p:nvPr>
        </p:nvSpPr>
        <p:spPr>
          <a:xfrm>
            <a:off x="4704178" y="1947863"/>
            <a:ext cx="684000" cy="684000"/>
          </a:xfrm>
        </p:spPr>
        <p:txBody>
          <a:bodyPr/>
          <a:lstStyle>
            <a:lvl1pPr>
              <a:defRPr sz="1400"/>
            </a:lvl1pPr>
          </a:lstStyle>
          <a:p>
            <a:r>
              <a:rPr lang="en-US" dirty="0"/>
              <a:t>Picture</a:t>
            </a:r>
          </a:p>
        </p:txBody>
      </p:sp>
      <p:sp>
        <p:nvSpPr>
          <p:cNvPr id="26" name="Picture Placeholder 10"/>
          <p:cNvSpPr>
            <a:spLocks noGrp="1"/>
          </p:cNvSpPr>
          <p:nvPr>
            <p:ph type="pic" sz="quarter" idx="28" hasCustomPrompt="1"/>
          </p:nvPr>
        </p:nvSpPr>
        <p:spPr>
          <a:xfrm>
            <a:off x="4704178" y="3326089"/>
            <a:ext cx="684000" cy="684000"/>
          </a:xfrm>
        </p:spPr>
        <p:txBody>
          <a:bodyPr/>
          <a:lstStyle>
            <a:lvl1pPr>
              <a:defRPr sz="1400"/>
            </a:lvl1pPr>
          </a:lstStyle>
          <a:p>
            <a:r>
              <a:rPr lang="en-US" dirty="0"/>
              <a:t>Picture</a:t>
            </a:r>
          </a:p>
        </p:txBody>
      </p:sp>
      <p:sp>
        <p:nvSpPr>
          <p:cNvPr id="27" name="Picture Placeholder 10"/>
          <p:cNvSpPr>
            <a:spLocks noGrp="1"/>
          </p:cNvSpPr>
          <p:nvPr>
            <p:ph type="pic" sz="quarter" idx="29" hasCustomPrompt="1"/>
          </p:nvPr>
        </p:nvSpPr>
        <p:spPr>
          <a:xfrm>
            <a:off x="4704178" y="4704315"/>
            <a:ext cx="684000" cy="684000"/>
          </a:xfrm>
        </p:spPr>
        <p:txBody>
          <a:bodyPr/>
          <a:lstStyle>
            <a:lvl1pPr>
              <a:defRPr sz="1400"/>
            </a:lvl1pPr>
          </a:lstStyle>
          <a:p>
            <a:r>
              <a:rPr lang="en-US" dirty="0"/>
              <a:t>Picture</a:t>
            </a:r>
          </a:p>
        </p:txBody>
      </p:sp>
      <p:sp>
        <p:nvSpPr>
          <p:cNvPr id="28" name="Picture Placeholder 10"/>
          <p:cNvSpPr>
            <a:spLocks noGrp="1"/>
          </p:cNvSpPr>
          <p:nvPr>
            <p:ph type="pic" sz="quarter" idx="30" hasCustomPrompt="1"/>
          </p:nvPr>
        </p:nvSpPr>
        <p:spPr>
          <a:xfrm>
            <a:off x="8216003" y="1947863"/>
            <a:ext cx="684000" cy="684000"/>
          </a:xfrm>
        </p:spPr>
        <p:txBody>
          <a:bodyPr/>
          <a:lstStyle>
            <a:lvl1pPr>
              <a:defRPr sz="1400"/>
            </a:lvl1pPr>
          </a:lstStyle>
          <a:p>
            <a:r>
              <a:rPr lang="en-US" dirty="0"/>
              <a:t>Picture</a:t>
            </a:r>
          </a:p>
        </p:txBody>
      </p:sp>
      <p:sp>
        <p:nvSpPr>
          <p:cNvPr id="29" name="Picture Placeholder 10"/>
          <p:cNvSpPr>
            <a:spLocks noGrp="1"/>
          </p:cNvSpPr>
          <p:nvPr>
            <p:ph type="pic" sz="quarter" idx="31" hasCustomPrompt="1"/>
          </p:nvPr>
        </p:nvSpPr>
        <p:spPr>
          <a:xfrm>
            <a:off x="8216003" y="3326089"/>
            <a:ext cx="684000" cy="684000"/>
          </a:xfrm>
        </p:spPr>
        <p:txBody>
          <a:bodyPr/>
          <a:lstStyle>
            <a:lvl1pPr>
              <a:defRPr sz="1400"/>
            </a:lvl1pPr>
          </a:lstStyle>
          <a:p>
            <a:r>
              <a:rPr lang="en-US" dirty="0"/>
              <a:t>Picture</a:t>
            </a:r>
          </a:p>
        </p:txBody>
      </p:sp>
      <p:sp>
        <p:nvSpPr>
          <p:cNvPr id="30" name="Picture Placeholder 10"/>
          <p:cNvSpPr>
            <a:spLocks noGrp="1"/>
          </p:cNvSpPr>
          <p:nvPr>
            <p:ph type="pic" sz="quarter" idx="32" hasCustomPrompt="1"/>
          </p:nvPr>
        </p:nvSpPr>
        <p:spPr>
          <a:xfrm>
            <a:off x="8216003" y="4704315"/>
            <a:ext cx="684000" cy="684000"/>
          </a:xfrm>
        </p:spPr>
        <p:txBody>
          <a:bodyPr/>
          <a:lstStyle>
            <a:lvl1pPr>
              <a:defRPr sz="1400"/>
            </a:lvl1pPr>
          </a:lstStyle>
          <a:p>
            <a:r>
              <a:rPr lang="en-US" dirty="0"/>
              <a:t>Picture</a:t>
            </a:r>
          </a:p>
        </p:txBody>
      </p:sp>
      <p:sp>
        <p:nvSpPr>
          <p:cNvPr id="36" name="TextBox 35"/>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37" name="Straight Connector 36"/>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39" name="TextBox 38"/>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24" name="Straight Connector 23"/>
          <p:cNvCxnSpPr/>
          <p:nvPr userDrawn="1"/>
        </p:nvCxnSpPr>
        <p:spPr>
          <a:xfrm>
            <a:off x="612000" y="1546271"/>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F-Title Slide - default image C">
    <p:spTree>
      <p:nvGrpSpPr>
        <p:cNvPr id="1" name=""/>
        <p:cNvGrpSpPr/>
        <p:nvPr/>
      </p:nvGrpSpPr>
      <p:grpSpPr>
        <a:xfrm>
          <a:off x="0" y="0"/>
          <a:ext cx="0" cy="0"/>
          <a:chOff x="0" y="0"/>
          <a:chExt cx="0" cy="0"/>
        </a:xfrm>
      </p:grpSpPr>
      <p:sp>
        <p:nvSpPr>
          <p:cNvPr id="6" name="Freeform 5"/>
          <p:cNvSpPr/>
          <p:nvPr/>
        </p:nvSpPr>
        <p:spPr>
          <a:xfrm>
            <a:off x="-7398" y="-7398"/>
            <a:ext cx="10401670" cy="6865398"/>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004" h="8238478">
                <a:moveTo>
                  <a:pt x="12482004" y="0"/>
                </a:moveTo>
                <a:lnTo>
                  <a:pt x="3781888" y="8238478"/>
                </a:lnTo>
                <a:lnTo>
                  <a:pt x="0" y="8238478"/>
                </a:lnTo>
                <a:lnTo>
                  <a:pt x="0" y="8878"/>
                </a:lnTo>
                <a:lnTo>
                  <a:pt x="12482004"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endParaRPr lang="en-US" sz="2000" dirty="0"/>
          </a:p>
        </p:txBody>
      </p:sp>
      <p:pic>
        <p:nvPicPr>
          <p:cNvPr id="28" name="Picture 2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17850" y="0"/>
            <a:ext cx="9074150" cy="6858000"/>
          </a:xfrm>
          <a:prstGeom prst="rect">
            <a:avLst/>
          </a:prstGeom>
        </p:spPr>
      </p:pic>
      <p:sp>
        <p:nvSpPr>
          <p:cNvPr id="2" name="Title 1"/>
          <p:cNvSpPr>
            <a:spLocks noGrp="1"/>
          </p:cNvSpPr>
          <p:nvPr>
            <p:ph type="ctrTitle" hasCustomPrompt="1"/>
          </p:nvPr>
        </p:nvSpPr>
        <p:spPr>
          <a:xfrm>
            <a:off x="612000" y="1813580"/>
            <a:ext cx="6793457" cy="1304182"/>
          </a:xfrm>
        </p:spPr>
        <p:txBody>
          <a:bodyPr wrap="square" lIns="0" tIns="0" rIns="0" bIns="0" anchor="b" anchorCtr="0">
            <a:noAutofit/>
          </a:bodyPr>
          <a:lstStyle>
            <a:lvl1pPr algn="l">
              <a:lnSpc>
                <a:spcPts val="5300"/>
              </a:lnSpc>
              <a:defRPr sz="4800" b="0" i="0" cap="all" spc="300" baseline="0">
                <a:solidFill>
                  <a:schemeClr val="tx1"/>
                </a:solidFill>
                <a:effectLst/>
                <a:latin typeface="Arial" charset="0"/>
                <a:ea typeface="Arial" charset="0"/>
                <a:cs typeface="Arial" charset="0"/>
              </a:defRPr>
            </a:lvl1pPr>
          </a:lstStyle>
          <a:p>
            <a:r>
              <a:rPr lang="en-US" dirty="0"/>
              <a:t>Document </a:t>
            </a:r>
            <a:br>
              <a:rPr lang="en-US" dirty="0"/>
            </a:br>
            <a:r>
              <a:rPr lang="en-US" dirty="0"/>
              <a:t>title here</a:t>
            </a:r>
          </a:p>
        </p:txBody>
      </p:sp>
      <p:sp>
        <p:nvSpPr>
          <p:cNvPr id="21" name="Text Placeholder 7"/>
          <p:cNvSpPr>
            <a:spLocks noGrp="1"/>
          </p:cNvSpPr>
          <p:nvPr>
            <p:ph type="body" sz="quarter" idx="12" hasCustomPrompt="1"/>
          </p:nvPr>
        </p:nvSpPr>
        <p:spPr>
          <a:xfrm>
            <a:off x="612000" y="3780326"/>
            <a:ext cx="5234940" cy="150041"/>
          </a:xfrm>
        </p:spPr>
        <p:txBody>
          <a:bodyPr lIns="0" tIns="0" rIns="0" bIns="0">
            <a:noAutofit/>
          </a:bodyPr>
          <a:lstStyle>
            <a:lvl1pPr marL="0" indent="0">
              <a:lnSpc>
                <a:spcPts val="1560"/>
              </a:lnSpc>
              <a:spcBef>
                <a:spcPts val="0"/>
              </a:spcBef>
              <a:buNone/>
              <a:defRPr sz="1300" b="1" i="0" cap="all" baseline="0">
                <a:solidFill>
                  <a:schemeClr val="bg1"/>
                </a:solidFill>
                <a:latin typeface="Arial" charset="0"/>
                <a:ea typeface="Arial" charset="0"/>
                <a:cs typeface="Arial" charset="0"/>
              </a:defRPr>
            </a:lvl1pPr>
            <a:lvl2pPr marL="0" indent="0">
              <a:spcBef>
                <a:spcPts val="0"/>
              </a:spcBef>
              <a:buNone/>
              <a:defRPr>
                <a:solidFill>
                  <a:schemeClr val="bg1"/>
                </a:solidFill>
              </a:defRPr>
            </a:lvl2pPr>
            <a:lvl3pPr marL="0" indent="0">
              <a:spcBef>
                <a:spcPts val="1000"/>
              </a:spcBef>
              <a:buNone/>
              <a:defRPr sz="1333">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dirty="0"/>
              <a:t>DATE GOES HERE</a:t>
            </a:r>
          </a:p>
        </p:txBody>
      </p:sp>
      <p:cxnSp>
        <p:nvCxnSpPr>
          <p:cNvPr id="11" name="Straight Connector 10"/>
          <p:cNvCxnSpPr/>
          <p:nvPr/>
        </p:nvCxnSpPr>
        <p:spPr>
          <a:xfrm>
            <a:off x="612000" y="3444055"/>
            <a:ext cx="396000" cy="0"/>
          </a:xfrm>
          <a:prstGeom prst="line">
            <a:avLst/>
          </a:prstGeom>
          <a:ln w="85725" cap="flat">
            <a:solidFill>
              <a:schemeClr val="bg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3" name="Picture Placeholder 2"/>
          <p:cNvSpPr>
            <a:spLocks noGrp="1"/>
          </p:cNvSpPr>
          <p:nvPr>
            <p:ph type="pic" sz="quarter" idx="28" hasCustomPrompt="1"/>
          </p:nvPr>
        </p:nvSpPr>
        <p:spPr>
          <a:xfrm>
            <a:off x="1860651" y="5553167"/>
            <a:ext cx="1752600" cy="703262"/>
          </a:xfrm>
        </p:spPr>
        <p:txBody>
          <a:bodyPr/>
          <a:lstStyle/>
          <a:p>
            <a:r>
              <a:rPr lang="en-US" dirty="0"/>
              <a:t>Co-branding image</a:t>
            </a:r>
          </a:p>
        </p:txBody>
      </p:sp>
      <p:sp>
        <p:nvSpPr>
          <p:cNvPr id="14" name="Rectangle 2"/>
          <p:cNvSpPr/>
          <p:nvPr userDrawn="1"/>
        </p:nvSpPr>
        <p:spPr>
          <a:xfrm>
            <a:off x="8232000" y="3258000"/>
            <a:ext cx="3960000" cy="3600000"/>
          </a:xfrm>
          <a:custGeom>
            <a:avLst/>
            <a:gdLst>
              <a:gd name="connsiteX0" fmla="*/ 0 w 3960000"/>
              <a:gd name="connsiteY0" fmla="*/ 0 h 3600000"/>
              <a:gd name="connsiteX1" fmla="*/ 3960000 w 3960000"/>
              <a:gd name="connsiteY1" fmla="*/ 0 h 3600000"/>
              <a:gd name="connsiteX2" fmla="*/ 3960000 w 3960000"/>
              <a:gd name="connsiteY2" fmla="*/ 3600000 h 3600000"/>
              <a:gd name="connsiteX3" fmla="*/ 0 w 3960000"/>
              <a:gd name="connsiteY3" fmla="*/ 3600000 h 3600000"/>
              <a:gd name="connsiteX4" fmla="*/ 0 w 3960000"/>
              <a:gd name="connsiteY4" fmla="*/ 0 h 3600000"/>
              <a:gd name="connsiteX0" fmla="*/ 0 w 3960000"/>
              <a:gd name="connsiteY0" fmla="*/ 3600000 h 3600000"/>
              <a:gd name="connsiteX1" fmla="*/ 3960000 w 3960000"/>
              <a:gd name="connsiteY1" fmla="*/ 0 h 3600000"/>
              <a:gd name="connsiteX2" fmla="*/ 3960000 w 3960000"/>
              <a:gd name="connsiteY2" fmla="*/ 3600000 h 3600000"/>
              <a:gd name="connsiteX3" fmla="*/ 0 w 3960000"/>
              <a:gd name="connsiteY3" fmla="*/ 3600000 h 3600000"/>
            </a:gdLst>
            <a:ahLst/>
            <a:cxnLst>
              <a:cxn ang="0">
                <a:pos x="connsiteX0" y="connsiteY0"/>
              </a:cxn>
              <a:cxn ang="0">
                <a:pos x="connsiteX1" y="connsiteY1"/>
              </a:cxn>
              <a:cxn ang="0">
                <a:pos x="connsiteX2" y="connsiteY2"/>
              </a:cxn>
              <a:cxn ang="0">
                <a:pos x="connsiteX3" y="connsiteY3"/>
              </a:cxn>
            </a:cxnLst>
            <a:rect l="l" t="t" r="r" b="b"/>
            <a:pathLst>
              <a:path w="3960000" h="3600000">
                <a:moveTo>
                  <a:pt x="0" y="3600000"/>
                </a:moveTo>
                <a:lnTo>
                  <a:pt x="3960000" y="0"/>
                </a:lnTo>
                <a:lnTo>
                  <a:pt x="3960000" y="3600000"/>
                </a:lnTo>
                <a:lnTo>
                  <a:pt x="0" y="360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pic>
        <p:nvPicPr>
          <p:cNvPr id="10" name="Picture Placeholder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000" y="5449989"/>
            <a:ext cx="845379" cy="806395"/>
          </a:xfrm>
          <a:prstGeom prst="rect">
            <a:avLst/>
          </a:prstGeom>
        </p:spPr>
      </p:pic>
    </p:spTree>
    <p:extLst>
      <p:ext uri="{BB962C8B-B14F-4D97-AF65-F5344CB8AC3E}">
        <p14:creationId xmlns:p14="http://schemas.microsoft.com/office/powerpoint/2010/main" val="2469958987"/>
      </p:ext>
    </p:extLst>
  </p:cSld>
  <p:clrMapOvr>
    <a:masterClrMapping/>
  </p:clrMapOvr>
  <p:transition>
    <p:fade/>
  </p:transition>
  <p:hf sldNum="0" hdr="0" ftr="0"/>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8B_Title_Content x 4">
    <p:bg>
      <p:bgPr>
        <a:solidFill>
          <a:schemeClr val="tx1">
            <a:lumMod val="50000"/>
          </a:schemeClr>
        </a:solidFill>
        <a:effectLst/>
      </p:bgPr>
    </p:bg>
    <p:spTree>
      <p:nvGrpSpPr>
        <p:cNvPr id="1" name=""/>
        <p:cNvGrpSpPr/>
        <p:nvPr/>
      </p:nvGrpSpPr>
      <p:grpSpPr>
        <a:xfrm>
          <a:off x="0" y="0"/>
          <a:ext cx="0" cy="0"/>
          <a:chOff x="0" y="0"/>
          <a:chExt cx="0" cy="0"/>
        </a:xfrm>
      </p:grpSpPr>
      <p:sp>
        <p:nvSpPr>
          <p:cNvPr id="37"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bg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2" name="Text Placeholder 4"/>
          <p:cNvSpPr>
            <a:spLocks noGrp="1"/>
          </p:cNvSpPr>
          <p:nvPr>
            <p:ph type="body" sz="quarter" idx="20" hasCustomPrompt="1"/>
          </p:nvPr>
        </p:nvSpPr>
        <p:spPr>
          <a:xfrm>
            <a:off x="606837" y="2499249"/>
            <a:ext cx="2516608" cy="1845474"/>
          </a:xfrm>
          <a:solidFill>
            <a:schemeClr val="bg1"/>
          </a:solidFill>
        </p:spPr>
        <p:txBody>
          <a:bodyPr lIns="216000" tIns="216000" rIns="216000" bIns="216000"/>
          <a:lstStyle>
            <a:lvl1pPr>
              <a:defRPr sz="1400" b="1">
                <a:solidFill>
                  <a:schemeClr val="tx1"/>
                </a:solidFill>
              </a:defRPr>
            </a:lvl1pPr>
            <a:lvl2pPr marL="7938" indent="0">
              <a:lnSpc>
                <a:spcPct val="100000"/>
              </a:lnSpc>
              <a:spcBef>
                <a:spcPts val="500"/>
              </a:spcBef>
              <a:buFontTx/>
              <a:buNone/>
              <a:tabLst/>
              <a:defRPr sz="1400">
                <a:solidFill>
                  <a:schemeClr val="tx1"/>
                </a:solidFill>
              </a:defRPr>
            </a:lvl2pPr>
            <a:lvl3pPr marL="149225" indent="-149225">
              <a:buFontTx/>
              <a:buBlip>
                <a:blip r:embed="rId2"/>
              </a:buBlip>
              <a:tabLst/>
              <a:defRPr sz="1400">
                <a:solidFill>
                  <a:schemeClr val="tx1"/>
                </a:solidFill>
              </a:defRPr>
            </a:lvl3pPr>
            <a:lvl4pPr marL="813562" indent="-146838">
              <a:buFontTx/>
              <a:buBlip>
                <a:blip r:embed="rId2"/>
              </a:buBlip>
              <a:defRPr sz="1400"/>
            </a:lvl4pPr>
            <a:lvl5pPr marL="952462" indent="-138901">
              <a:buFontTx/>
              <a:buBlip>
                <a:blip r:embed="rId2"/>
              </a:buBlip>
              <a:defRPr sz="1400"/>
            </a:lvl5pPr>
          </a:lstStyle>
          <a:p>
            <a:pPr lvl="0"/>
            <a:r>
              <a:rPr lang="en-US" dirty="0"/>
              <a:t>Click to edit text</a:t>
            </a:r>
          </a:p>
          <a:p>
            <a:pPr lvl="2"/>
            <a:r>
              <a:rPr lang="en-US" dirty="0"/>
              <a:t>Second level</a:t>
            </a:r>
          </a:p>
        </p:txBody>
      </p:sp>
      <p:sp>
        <p:nvSpPr>
          <p:cNvPr id="13" name="Text Placeholder 4"/>
          <p:cNvSpPr>
            <a:spLocks noGrp="1"/>
          </p:cNvSpPr>
          <p:nvPr>
            <p:ph type="body" sz="quarter" idx="21" hasCustomPrompt="1"/>
          </p:nvPr>
        </p:nvSpPr>
        <p:spPr>
          <a:xfrm>
            <a:off x="3444305" y="2499249"/>
            <a:ext cx="2516608" cy="1845474"/>
          </a:xfrm>
          <a:solidFill>
            <a:schemeClr val="bg1"/>
          </a:solidFill>
        </p:spPr>
        <p:txBody>
          <a:bodyPr lIns="216000" tIns="216000" rIns="216000" bIns="216000"/>
          <a:lstStyle>
            <a:lvl1pPr>
              <a:defRPr sz="1400" b="1">
                <a:solidFill>
                  <a:schemeClr val="tx1"/>
                </a:solidFill>
              </a:defRPr>
            </a:lvl1pPr>
            <a:lvl2pPr marL="7938" indent="0">
              <a:lnSpc>
                <a:spcPct val="100000"/>
              </a:lnSpc>
              <a:spcBef>
                <a:spcPts val="500"/>
              </a:spcBef>
              <a:buFontTx/>
              <a:buNone/>
              <a:tabLst/>
              <a:defRPr sz="1400">
                <a:solidFill>
                  <a:schemeClr val="tx1"/>
                </a:solidFill>
              </a:defRPr>
            </a:lvl2pPr>
            <a:lvl3pPr marL="149225" indent="-149225">
              <a:buFontTx/>
              <a:buBlip>
                <a:blip r:embed="rId3"/>
              </a:buBlip>
              <a:tabLst/>
              <a:defRPr sz="1400">
                <a:solidFill>
                  <a:schemeClr val="tx1"/>
                </a:solidFill>
              </a:defRPr>
            </a:lvl3pPr>
            <a:lvl4pPr marL="813562" indent="-146838">
              <a:buFontTx/>
              <a:buBlip>
                <a:blip r:embed="rId3"/>
              </a:buBlip>
              <a:defRPr sz="1400"/>
            </a:lvl4pPr>
            <a:lvl5pPr marL="952462" indent="-138901">
              <a:buFontTx/>
              <a:buBlip>
                <a:blip r:embed="rId3"/>
              </a:buBlip>
              <a:defRPr sz="1400"/>
            </a:lvl5pPr>
          </a:lstStyle>
          <a:p>
            <a:pPr lvl="0"/>
            <a:r>
              <a:rPr lang="en-US" dirty="0"/>
              <a:t>Click to edit text</a:t>
            </a:r>
          </a:p>
          <a:p>
            <a:pPr lvl="2"/>
            <a:r>
              <a:rPr lang="en-US" dirty="0"/>
              <a:t>Second level</a:t>
            </a:r>
          </a:p>
        </p:txBody>
      </p:sp>
      <p:sp>
        <p:nvSpPr>
          <p:cNvPr id="15" name="Text Placeholder 4"/>
          <p:cNvSpPr>
            <a:spLocks noGrp="1"/>
          </p:cNvSpPr>
          <p:nvPr>
            <p:ph type="body" sz="quarter" idx="22" hasCustomPrompt="1"/>
          </p:nvPr>
        </p:nvSpPr>
        <p:spPr>
          <a:xfrm>
            <a:off x="6281773" y="2499249"/>
            <a:ext cx="2516608" cy="1845474"/>
          </a:xfrm>
          <a:solidFill>
            <a:schemeClr val="bg1"/>
          </a:solidFill>
        </p:spPr>
        <p:txBody>
          <a:bodyPr lIns="216000" tIns="216000" rIns="216000" bIns="216000"/>
          <a:lstStyle>
            <a:lvl1pPr>
              <a:defRPr sz="1400" b="1">
                <a:solidFill>
                  <a:schemeClr val="tx1"/>
                </a:solidFill>
              </a:defRPr>
            </a:lvl1pPr>
            <a:lvl2pPr marL="7938" indent="0">
              <a:lnSpc>
                <a:spcPct val="100000"/>
              </a:lnSpc>
              <a:spcBef>
                <a:spcPts val="500"/>
              </a:spcBef>
              <a:buFontTx/>
              <a:buNone/>
              <a:tabLst/>
              <a:defRPr sz="1400">
                <a:solidFill>
                  <a:schemeClr val="tx1"/>
                </a:solidFill>
              </a:defRPr>
            </a:lvl2pPr>
            <a:lvl3pPr marL="149225" indent="-149225">
              <a:buFontTx/>
              <a:buBlip>
                <a:blip r:embed="rId4"/>
              </a:buBlip>
              <a:tabLst/>
              <a:defRPr sz="1400">
                <a:solidFill>
                  <a:schemeClr val="tx1"/>
                </a:solidFill>
              </a:defRPr>
            </a:lvl3pPr>
            <a:lvl4pPr marL="813562" indent="-146838">
              <a:buFontTx/>
              <a:buBlip>
                <a:blip r:embed="rId4"/>
              </a:buBlip>
              <a:defRPr sz="1400"/>
            </a:lvl4pPr>
            <a:lvl5pPr marL="952462" indent="-138901">
              <a:buFontTx/>
              <a:buBlip>
                <a:blip r:embed="rId4"/>
              </a:buBlip>
              <a:defRPr sz="1400"/>
            </a:lvl5pPr>
          </a:lstStyle>
          <a:p>
            <a:pPr lvl="0"/>
            <a:r>
              <a:rPr lang="en-US" dirty="0"/>
              <a:t>Click to edit text</a:t>
            </a:r>
          </a:p>
          <a:p>
            <a:pPr lvl="2"/>
            <a:r>
              <a:rPr lang="en-US" dirty="0"/>
              <a:t>Second level</a:t>
            </a:r>
          </a:p>
        </p:txBody>
      </p:sp>
      <p:sp>
        <p:nvSpPr>
          <p:cNvPr id="16" name="Text Placeholder 4"/>
          <p:cNvSpPr>
            <a:spLocks noGrp="1"/>
          </p:cNvSpPr>
          <p:nvPr>
            <p:ph type="body" sz="quarter" idx="23" hasCustomPrompt="1"/>
          </p:nvPr>
        </p:nvSpPr>
        <p:spPr>
          <a:xfrm>
            <a:off x="9109814" y="2499249"/>
            <a:ext cx="2516608" cy="1845474"/>
          </a:xfrm>
          <a:solidFill>
            <a:schemeClr val="bg1"/>
          </a:solidFill>
        </p:spPr>
        <p:txBody>
          <a:bodyPr lIns="216000" tIns="216000" rIns="216000" bIns="216000"/>
          <a:lstStyle>
            <a:lvl1pPr>
              <a:defRPr sz="1400" b="1">
                <a:solidFill>
                  <a:schemeClr val="tx1"/>
                </a:solidFill>
              </a:defRPr>
            </a:lvl1pPr>
            <a:lvl2pPr marL="7938" indent="0">
              <a:lnSpc>
                <a:spcPct val="100000"/>
              </a:lnSpc>
              <a:spcBef>
                <a:spcPts val="500"/>
              </a:spcBef>
              <a:buFontTx/>
              <a:buNone/>
              <a:tabLst/>
              <a:defRPr sz="1400">
                <a:solidFill>
                  <a:schemeClr val="tx1"/>
                </a:solidFill>
              </a:defRPr>
            </a:lvl2pPr>
            <a:lvl3pPr marL="149225" indent="-149225">
              <a:buFontTx/>
              <a:buBlip>
                <a:blip r:embed="rId5"/>
              </a:buBlip>
              <a:tabLst/>
              <a:defRPr sz="1400">
                <a:solidFill>
                  <a:schemeClr val="tx1"/>
                </a:solidFill>
              </a:defRPr>
            </a:lvl3pPr>
            <a:lvl4pPr>
              <a:defRPr sz="1400"/>
            </a:lvl4pPr>
            <a:lvl5pPr>
              <a:defRPr sz="1400"/>
            </a:lvl5pPr>
          </a:lstStyle>
          <a:p>
            <a:pPr lvl="0"/>
            <a:r>
              <a:rPr lang="en-US" dirty="0"/>
              <a:t>Click to edit text</a:t>
            </a:r>
          </a:p>
          <a:p>
            <a:pPr lvl="2"/>
            <a:r>
              <a:rPr lang="en-US" dirty="0"/>
              <a:t>Second level</a:t>
            </a:r>
          </a:p>
        </p:txBody>
      </p:sp>
      <p:sp>
        <p:nvSpPr>
          <p:cNvPr id="2" name="Freeform 1"/>
          <p:cNvSpPr/>
          <p:nvPr userDrawn="1"/>
        </p:nvSpPr>
        <p:spPr>
          <a:xfrm>
            <a:off x="605685" y="1701067"/>
            <a:ext cx="2518913" cy="798182"/>
          </a:xfrm>
          <a:custGeom>
            <a:avLst/>
            <a:gdLst>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5117 w 2518913"/>
              <a:gd name="connsiteY4" fmla="*/ 4313 h 1233578"/>
              <a:gd name="connsiteX5" fmla="*/ 1212011 w 2518913"/>
              <a:gd name="connsiteY5" fmla="*/ 267419 h 1233578"/>
              <a:gd name="connsiteX6" fmla="*/ 953219 w 2518913"/>
              <a:gd name="connsiteY6" fmla="*/ 8627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5117 w 2518913"/>
              <a:gd name="connsiteY4" fmla="*/ 4313 h 1233578"/>
              <a:gd name="connsiteX5" fmla="*/ 1259456 w 2518913"/>
              <a:gd name="connsiteY5" fmla="*/ 271732 h 1233578"/>
              <a:gd name="connsiteX6" fmla="*/ 953219 w 2518913"/>
              <a:gd name="connsiteY6" fmla="*/ 8627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535502 w 2518913"/>
              <a:gd name="connsiteY4" fmla="*/ 4313 h 1233578"/>
              <a:gd name="connsiteX5" fmla="*/ 1259456 w 2518913"/>
              <a:gd name="connsiteY5" fmla="*/ 271732 h 1233578"/>
              <a:gd name="connsiteX6" fmla="*/ 953219 w 2518913"/>
              <a:gd name="connsiteY6" fmla="*/ 8627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535502 w 2518913"/>
              <a:gd name="connsiteY4" fmla="*/ 4313 h 1233578"/>
              <a:gd name="connsiteX5" fmla="*/ 1259456 w 2518913"/>
              <a:gd name="connsiteY5" fmla="*/ 271732 h 1233578"/>
              <a:gd name="connsiteX6" fmla="*/ 1013604 w 2518913"/>
              <a:gd name="connsiteY6" fmla="*/ 12940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0804 w 2518913"/>
              <a:gd name="connsiteY4" fmla="*/ 10981 h 1233578"/>
              <a:gd name="connsiteX5" fmla="*/ 1259456 w 2518913"/>
              <a:gd name="connsiteY5" fmla="*/ 271732 h 1233578"/>
              <a:gd name="connsiteX6" fmla="*/ 1013604 w 2518913"/>
              <a:gd name="connsiteY6" fmla="*/ 12940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0804 w 2518913"/>
              <a:gd name="connsiteY4" fmla="*/ 10981 h 1233578"/>
              <a:gd name="connsiteX5" fmla="*/ 1259456 w 2518913"/>
              <a:gd name="connsiteY5" fmla="*/ 271732 h 1233578"/>
              <a:gd name="connsiteX6" fmla="*/ 1086929 w 2518913"/>
              <a:gd name="connsiteY6" fmla="*/ 32945 h 1233578"/>
              <a:gd name="connsiteX7" fmla="*/ 0 w 2518913"/>
              <a:gd name="connsiteY7" fmla="*/ 0 h 1233578"/>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0804 w 2518913"/>
              <a:gd name="connsiteY4" fmla="*/ 11377 h 1233974"/>
              <a:gd name="connsiteX5" fmla="*/ 1259456 w 2518913"/>
              <a:gd name="connsiteY5" fmla="*/ 272128 h 1233974"/>
              <a:gd name="connsiteX6" fmla="*/ 1078303 w 2518913"/>
              <a:gd name="connsiteY6" fmla="*/ 0 h 1233974"/>
              <a:gd name="connsiteX7" fmla="*/ 0 w 2518913"/>
              <a:gd name="connsiteY7" fmla="*/ 396 h 1233974"/>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0804 w 2518913"/>
              <a:gd name="connsiteY4" fmla="*/ 10981 h 1233578"/>
              <a:gd name="connsiteX5" fmla="*/ 1259456 w 2518913"/>
              <a:gd name="connsiteY5" fmla="*/ 271732 h 1233578"/>
              <a:gd name="connsiteX6" fmla="*/ 1078303 w 2518913"/>
              <a:gd name="connsiteY6" fmla="*/ 4512 h 1233578"/>
              <a:gd name="connsiteX7" fmla="*/ 0 w 2518913"/>
              <a:gd name="connsiteY7" fmla="*/ 0 h 1233578"/>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0804 w 2518913"/>
              <a:gd name="connsiteY4" fmla="*/ 11377 h 1233974"/>
              <a:gd name="connsiteX5" fmla="*/ 1259456 w 2518913"/>
              <a:gd name="connsiteY5" fmla="*/ 272128 h 1233974"/>
              <a:gd name="connsiteX6" fmla="*/ 1075128 w 2518913"/>
              <a:gd name="connsiteY6" fmla="*/ 0 h 1233974"/>
              <a:gd name="connsiteX7" fmla="*/ 0 w 2518913"/>
              <a:gd name="connsiteY7" fmla="*/ 396 h 1233974"/>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0804 w 2518913"/>
              <a:gd name="connsiteY4" fmla="*/ 11377 h 1233974"/>
              <a:gd name="connsiteX5" fmla="*/ 1262631 w 2518913"/>
              <a:gd name="connsiteY5" fmla="*/ 218135 h 1233974"/>
              <a:gd name="connsiteX6" fmla="*/ 1075128 w 2518913"/>
              <a:gd name="connsiteY6" fmla="*/ 0 h 1233974"/>
              <a:gd name="connsiteX7" fmla="*/ 0 w 2518913"/>
              <a:gd name="connsiteY7" fmla="*/ 396 h 1233974"/>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0804 w 2518913"/>
              <a:gd name="connsiteY4" fmla="*/ 11377 h 1233974"/>
              <a:gd name="connsiteX5" fmla="*/ 1272156 w 2518913"/>
              <a:gd name="connsiteY5" fmla="*/ 227952 h 1233974"/>
              <a:gd name="connsiteX6" fmla="*/ 1075128 w 2518913"/>
              <a:gd name="connsiteY6" fmla="*/ 0 h 1233974"/>
              <a:gd name="connsiteX7" fmla="*/ 0 w 2518913"/>
              <a:gd name="connsiteY7" fmla="*/ 396 h 1233974"/>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7154 w 2518913"/>
              <a:gd name="connsiteY4" fmla="*/ 11377 h 1233974"/>
              <a:gd name="connsiteX5" fmla="*/ 1272156 w 2518913"/>
              <a:gd name="connsiteY5" fmla="*/ 227952 h 1233974"/>
              <a:gd name="connsiteX6" fmla="*/ 1075128 w 2518913"/>
              <a:gd name="connsiteY6" fmla="*/ 0 h 1233974"/>
              <a:gd name="connsiteX7" fmla="*/ 0 w 2518913"/>
              <a:gd name="connsiteY7" fmla="*/ 396 h 1233974"/>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7154 w 2518913"/>
              <a:gd name="connsiteY4" fmla="*/ 1560 h 1233974"/>
              <a:gd name="connsiteX5" fmla="*/ 1272156 w 2518913"/>
              <a:gd name="connsiteY5" fmla="*/ 227952 h 1233974"/>
              <a:gd name="connsiteX6" fmla="*/ 1075128 w 2518913"/>
              <a:gd name="connsiteY6" fmla="*/ 0 h 1233974"/>
              <a:gd name="connsiteX7" fmla="*/ 0 w 2518913"/>
              <a:gd name="connsiteY7" fmla="*/ 396 h 123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8913" h="1233974">
                <a:moveTo>
                  <a:pt x="0" y="396"/>
                </a:moveTo>
                <a:lnTo>
                  <a:pt x="0" y="1233974"/>
                </a:lnTo>
                <a:lnTo>
                  <a:pt x="2518913" y="1233974"/>
                </a:lnTo>
                <a:lnTo>
                  <a:pt x="2518913" y="4709"/>
                </a:lnTo>
                <a:lnTo>
                  <a:pt x="1477154" y="1560"/>
                </a:lnTo>
                <a:lnTo>
                  <a:pt x="1272156" y="227952"/>
                </a:lnTo>
                <a:lnTo>
                  <a:pt x="1075128" y="0"/>
                </a:lnTo>
                <a:lnTo>
                  <a:pt x="0" y="39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17" name="Text Placeholder 4"/>
          <p:cNvSpPr>
            <a:spLocks noGrp="1"/>
          </p:cNvSpPr>
          <p:nvPr>
            <p:ph type="body" sz="quarter" idx="24"/>
          </p:nvPr>
        </p:nvSpPr>
        <p:spPr>
          <a:xfrm>
            <a:off x="600163" y="1923475"/>
            <a:ext cx="2529956" cy="575774"/>
          </a:xfrm>
          <a:prstGeom prst="rect">
            <a:avLst/>
          </a:prstGeom>
          <a:noFill/>
        </p:spPr>
        <p:txBody>
          <a:bodyPr lIns="108000" tIns="108000" rIns="108000" bIns="108000"/>
          <a:lstStyle>
            <a:lvl1pPr algn="ctr">
              <a:defRPr sz="1600" b="0" cap="all" baseline="0">
                <a:solidFill>
                  <a:schemeClr val="bg1"/>
                </a:solidFill>
              </a:defRPr>
            </a:lvl1pPr>
            <a:lvl2pPr marL="7938" indent="0">
              <a:lnSpc>
                <a:spcPct val="100000"/>
              </a:lnSpc>
              <a:spcBef>
                <a:spcPts val="500"/>
              </a:spcBef>
              <a:buFontTx/>
              <a:buNone/>
              <a:tabLst/>
              <a:defRPr sz="1400">
                <a:solidFill>
                  <a:schemeClr val="tx1"/>
                </a:solidFill>
              </a:defRPr>
            </a:lvl2pPr>
            <a:lvl3pPr marL="149225" indent="-149225">
              <a:buFontTx/>
              <a:buBlip>
                <a:blip r:embed="rId2"/>
              </a:buBlip>
              <a:tabLst/>
              <a:defRPr sz="1400">
                <a:solidFill>
                  <a:schemeClr val="tx1"/>
                </a:solidFill>
              </a:defRPr>
            </a:lvl3pPr>
            <a:lvl4pPr>
              <a:defRPr sz="1400"/>
            </a:lvl4pPr>
            <a:lvl5pPr>
              <a:defRPr sz="1400"/>
            </a:lvl5pPr>
          </a:lstStyle>
          <a:p>
            <a:pPr lvl="0"/>
            <a:endParaRPr lang="en-US" dirty="0"/>
          </a:p>
        </p:txBody>
      </p:sp>
      <p:sp>
        <p:nvSpPr>
          <p:cNvPr id="26" name="Freeform 25"/>
          <p:cNvSpPr/>
          <p:nvPr userDrawn="1"/>
        </p:nvSpPr>
        <p:spPr>
          <a:xfrm>
            <a:off x="3443153" y="1701067"/>
            <a:ext cx="2518913" cy="798182"/>
          </a:xfrm>
          <a:custGeom>
            <a:avLst/>
            <a:gdLst>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5117 w 2518913"/>
              <a:gd name="connsiteY4" fmla="*/ 4313 h 1233578"/>
              <a:gd name="connsiteX5" fmla="*/ 1212011 w 2518913"/>
              <a:gd name="connsiteY5" fmla="*/ 267419 h 1233578"/>
              <a:gd name="connsiteX6" fmla="*/ 953219 w 2518913"/>
              <a:gd name="connsiteY6" fmla="*/ 8627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5117 w 2518913"/>
              <a:gd name="connsiteY4" fmla="*/ 4313 h 1233578"/>
              <a:gd name="connsiteX5" fmla="*/ 1259456 w 2518913"/>
              <a:gd name="connsiteY5" fmla="*/ 271732 h 1233578"/>
              <a:gd name="connsiteX6" fmla="*/ 953219 w 2518913"/>
              <a:gd name="connsiteY6" fmla="*/ 8627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535502 w 2518913"/>
              <a:gd name="connsiteY4" fmla="*/ 4313 h 1233578"/>
              <a:gd name="connsiteX5" fmla="*/ 1259456 w 2518913"/>
              <a:gd name="connsiteY5" fmla="*/ 271732 h 1233578"/>
              <a:gd name="connsiteX6" fmla="*/ 953219 w 2518913"/>
              <a:gd name="connsiteY6" fmla="*/ 8627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535502 w 2518913"/>
              <a:gd name="connsiteY4" fmla="*/ 4313 h 1233578"/>
              <a:gd name="connsiteX5" fmla="*/ 1259456 w 2518913"/>
              <a:gd name="connsiteY5" fmla="*/ 271732 h 1233578"/>
              <a:gd name="connsiteX6" fmla="*/ 1013604 w 2518913"/>
              <a:gd name="connsiteY6" fmla="*/ 12940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0804 w 2518913"/>
              <a:gd name="connsiteY4" fmla="*/ 10981 h 1233578"/>
              <a:gd name="connsiteX5" fmla="*/ 1259456 w 2518913"/>
              <a:gd name="connsiteY5" fmla="*/ 271732 h 1233578"/>
              <a:gd name="connsiteX6" fmla="*/ 1013604 w 2518913"/>
              <a:gd name="connsiteY6" fmla="*/ 12940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0804 w 2518913"/>
              <a:gd name="connsiteY4" fmla="*/ 10981 h 1233578"/>
              <a:gd name="connsiteX5" fmla="*/ 1259456 w 2518913"/>
              <a:gd name="connsiteY5" fmla="*/ 271732 h 1233578"/>
              <a:gd name="connsiteX6" fmla="*/ 1086929 w 2518913"/>
              <a:gd name="connsiteY6" fmla="*/ 32945 h 1233578"/>
              <a:gd name="connsiteX7" fmla="*/ 0 w 2518913"/>
              <a:gd name="connsiteY7" fmla="*/ 0 h 1233578"/>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0804 w 2518913"/>
              <a:gd name="connsiteY4" fmla="*/ 11377 h 1233974"/>
              <a:gd name="connsiteX5" fmla="*/ 1259456 w 2518913"/>
              <a:gd name="connsiteY5" fmla="*/ 272128 h 1233974"/>
              <a:gd name="connsiteX6" fmla="*/ 1078303 w 2518913"/>
              <a:gd name="connsiteY6" fmla="*/ 0 h 1233974"/>
              <a:gd name="connsiteX7" fmla="*/ 0 w 2518913"/>
              <a:gd name="connsiteY7" fmla="*/ 396 h 1233974"/>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0804 w 2518913"/>
              <a:gd name="connsiteY4" fmla="*/ 10981 h 1233578"/>
              <a:gd name="connsiteX5" fmla="*/ 1259456 w 2518913"/>
              <a:gd name="connsiteY5" fmla="*/ 271732 h 1233578"/>
              <a:gd name="connsiteX6" fmla="*/ 1078303 w 2518913"/>
              <a:gd name="connsiteY6" fmla="*/ 4512 h 1233578"/>
              <a:gd name="connsiteX7" fmla="*/ 0 w 2518913"/>
              <a:gd name="connsiteY7" fmla="*/ 0 h 1233578"/>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0804 w 2518913"/>
              <a:gd name="connsiteY4" fmla="*/ 11377 h 1233974"/>
              <a:gd name="connsiteX5" fmla="*/ 1259456 w 2518913"/>
              <a:gd name="connsiteY5" fmla="*/ 272128 h 1233974"/>
              <a:gd name="connsiteX6" fmla="*/ 1075128 w 2518913"/>
              <a:gd name="connsiteY6" fmla="*/ 0 h 1233974"/>
              <a:gd name="connsiteX7" fmla="*/ 0 w 2518913"/>
              <a:gd name="connsiteY7" fmla="*/ 396 h 1233974"/>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0804 w 2518913"/>
              <a:gd name="connsiteY4" fmla="*/ 11377 h 1233974"/>
              <a:gd name="connsiteX5" fmla="*/ 1262631 w 2518913"/>
              <a:gd name="connsiteY5" fmla="*/ 218135 h 1233974"/>
              <a:gd name="connsiteX6" fmla="*/ 1075128 w 2518913"/>
              <a:gd name="connsiteY6" fmla="*/ 0 h 1233974"/>
              <a:gd name="connsiteX7" fmla="*/ 0 w 2518913"/>
              <a:gd name="connsiteY7" fmla="*/ 396 h 1233974"/>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0804 w 2518913"/>
              <a:gd name="connsiteY4" fmla="*/ 11377 h 1233974"/>
              <a:gd name="connsiteX5" fmla="*/ 1272156 w 2518913"/>
              <a:gd name="connsiteY5" fmla="*/ 227952 h 1233974"/>
              <a:gd name="connsiteX6" fmla="*/ 1075128 w 2518913"/>
              <a:gd name="connsiteY6" fmla="*/ 0 h 1233974"/>
              <a:gd name="connsiteX7" fmla="*/ 0 w 2518913"/>
              <a:gd name="connsiteY7" fmla="*/ 396 h 1233974"/>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7154 w 2518913"/>
              <a:gd name="connsiteY4" fmla="*/ 11377 h 1233974"/>
              <a:gd name="connsiteX5" fmla="*/ 1272156 w 2518913"/>
              <a:gd name="connsiteY5" fmla="*/ 227952 h 1233974"/>
              <a:gd name="connsiteX6" fmla="*/ 1075128 w 2518913"/>
              <a:gd name="connsiteY6" fmla="*/ 0 h 1233974"/>
              <a:gd name="connsiteX7" fmla="*/ 0 w 2518913"/>
              <a:gd name="connsiteY7" fmla="*/ 396 h 1233974"/>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7154 w 2518913"/>
              <a:gd name="connsiteY4" fmla="*/ 1560 h 1233974"/>
              <a:gd name="connsiteX5" fmla="*/ 1272156 w 2518913"/>
              <a:gd name="connsiteY5" fmla="*/ 227952 h 1233974"/>
              <a:gd name="connsiteX6" fmla="*/ 1075128 w 2518913"/>
              <a:gd name="connsiteY6" fmla="*/ 0 h 1233974"/>
              <a:gd name="connsiteX7" fmla="*/ 0 w 2518913"/>
              <a:gd name="connsiteY7" fmla="*/ 396 h 123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8913" h="1233974">
                <a:moveTo>
                  <a:pt x="0" y="396"/>
                </a:moveTo>
                <a:lnTo>
                  <a:pt x="0" y="1233974"/>
                </a:lnTo>
                <a:lnTo>
                  <a:pt x="2518913" y="1233974"/>
                </a:lnTo>
                <a:lnTo>
                  <a:pt x="2518913" y="4709"/>
                </a:lnTo>
                <a:lnTo>
                  <a:pt x="1477154" y="1560"/>
                </a:lnTo>
                <a:lnTo>
                  <a:pt x="1272156" y="227952"/>
                </a:lnTo>
                <a:lnTo>
                  <a:pt x="1075128" y="0"/>
                </a:lnTo>
                <a:lnTo>
                  <a:pt x="0" y="39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27" name="Text Placeholder 4"/>
          <p:cNvSpPr>
            <a:spLocks noGrp="1"/>
          </p:cNvSpPr>
          <p:nvPr>
            <p:ph type="body" sz="quarter" idx="25"/>
          </p:nvPr>
        </p:nvSpPr>
        <p:spPr>
          <a:xfrm>
            <a:off x="3437631" y="1923475"/>
            <a:ext cx="2529956" cy="575774"/>
          </a:xfrm>
          <a:prstGeom prst="rect">
            <a:avLst/>
          </a:prstGeom>
          <a:noFill/>
        </p:spPr>
        <p:txBody>
          <a:bodyPr lIns="108000" tIns="108000" rIns="108000" bIns="108000"/>
          <a:lstStyle>
            <a:lvl1pPr algn="ctr">
              <a:defRPr sz="1600" b="0" cap="all" baseline="0">
                <a:solidFill>
                  <a:schemeClr val="bg1"/>
                </a:solidFill>
              </a:defRPr>
            </a:lvl1pPr>
            <a:lvl2pPr marL="7938" indent="0">
              <a:lnSpc>
                <a:spcPct val="100000"/>
              </a:lnSpc>
              <a:spcBef>
                <a:spcPts val="500"/>
              </a:spcBef>
              <a:buFontTx/>
              <a:buNone/>
              <a:tabLst/>
              <a:defRPr sz="1400">
                <a:solidFill>
                  <a:schemeClr val="tx1"/>
                </a:solidFill>
              </a:defRPr>
            </a:lvl2pPr>
            <a:lvl3pPr marL="149225" indent="-149225">
              <a:buFontTx/>
              <a:buBlip>
                <a:blip r:embed="rId2"/>
              </a:buBlip>
              <a:tabLst/>
              <a:defRPr sz="1400">
                <a:solidFill>
                  <a:schemeClr val="tx1"/>
                </a:solidFill>
              </a:defRPr>
            </a:lvl3pPr>
            <a:lvl4pPr>
              <a:defRPr sz="1400"/>
            </a:lvl4pPr>
            <a:lvl5pPr>
              <a:defRPr sz="1400"/>
            </a:lvl5pPr>
          </a:lstStyle>
          <a:p>
            <a:pPr lvl="0"/>
            <a:endParaRPr lang="en-US" dirty="0"/>
          </a:p>
        </p:txBody>
      </p:sp>
      <p:sp>
        <p:nvSpPr>
          <p:cNvPr id="28" name="Freeform 27"/>
          <p:cNvSpPr/>
          <p:nvPr userDrawn="1"/>
        </p:nvSpPr>
        <p:spPr>
          <a:xfrm>
            <a:off x="6280621" y="1701067"/>
            <a:ext cx="2518913" cy="798182"/>
          </a:xfrm>
          <a:custGeom>
            <a:avLst/>
            <a:gdLst>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5117 w 2518913"/>
              <a:gd name="connsiteY4" fmla="*/ 4313 h 1233578"/>
              <a:gd name="connsiteX5" fmla="*/ 1212011 w 2518913"/>
              <a:gd name="connsiteY5" fmla="*/ 267419 h 1233578"/>
              <a:gd name="connsiteX6" fmla="*/ 953219 w 2518913"/>
              <a:gd name="connsiteY6" fmla="*/ 8627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5117 w 2518913"/>
              <a:gd name="connsiteY4" fmla="*/ 4313 h 1233578"/>
              <a:gd name="connsiteX5" fmla="*/ 1259456 w 2518913"/>
              <a:gd name="connsiteY5" fmla="*/ 271732 h 1233578"/>
              <a:gd name="connsiteX6" fmla="*/ 953219 w 2518913"/>
              <a:gd name="connsiteY6" fmla="*/ 8627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535502 w 2518913"/>
              <a:gd name="connsiteY4" fmla="*/ 4313 h 1233578"/>
              <a:gd name="connsiteX5" fmla="*/ 1259456 w 2518913"/>
              <a:gd name="connsiteY5" fmla="*/ 271732 h 1233578"/>
              <a:gd name="connsiteX6" fmla="*/ 953219 w 2518913"/>
              <a:gd name="connsiteY6" fmla="*/ 8627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535502 w 2518913"/>
              <a:gd name="connsiteY4" fmla="*/ 4313 h 1233578"/>
              <a:gd name="connsiteX5" fmla="*/ 1259456 w 2518913"/>
              <a:gd name="connsiteY5" fmla="*/ 271732 h 1233578"/>
              <a:gd name="connsiteX6" fmla="*/ 1013604 w 2518913"/>
              <a:gd name="connsiteY6" fmla="*/ 12940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0804 w 2518913"/>
              <a:gd name="connsiteY4" fmla="*/ 10981 h 1233578"/>
              <a:gd name="connsiteX5" fmla="*/ 1259456 w 2518913"/>
              <a:gd name="connsiteY5" fmla="*/ 271732 h 1233578"/>
              <a:gd name="connsiteX6" fmla="*/ 1013604 w 2518913"/>
              <a:gd name="connsiteY6" fmla="*/ 12940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0804 w 2518913"/>
              <a:gd name="connsiteY4" fmla="*/ 10981 h 1233578"/>
              <a:gd name="connsiteX5" fmla="*/ 1259456 w 2518913"/>
              <a:gd name="connsiteY5" fmla="*/ 271732 h 1233578"/>
              <a:gd name="connsiteX6" fmla="*/ 1086929 w 2518913"/>
              <a:gd name="connsiteY6" fmla="*/ 32945 h 1233578"/>
              <a:gd name="connsiteX7" fmla="*/ 0 w 2518913"/>
              <a:gd name="connsiteY7" fmla="*/ 0 h 1233578"/>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0804 w 2518913"/>
              <a:gd name="connsiteY4" fmla="*/ 11377 h 1233974"/>
              <a:gd name="connsiteX5" fmla="*/ 1259456 w 2518913"/>
              <a:gd name="connsiteY5" fmla="*/ 272128 h 1233974"/>
              <a:gd name="connsiteX6" fmla="*/ 1078303 w 2518913"/>
              <a:gd name="connsiteY6" fmla="*/ 0 h 1233974"/>
              <a:gd name="connsiteX7" fmla="*/ 0 w 2518913"/>
              <a:gd name="connsiteY7" fmla="*/ 396 h 1233974"/>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0804 w 2518913"/>
              <a:gd name="connsiteY4" fmla="*/ 10981 h 1233578"/>
              <a:gd name="connsiteX5" fmla="*/ 1259456 w 2518913"/>
              <a:gd name="connsiteY5" fmla="*/ 271732 h 1233578"/>
              <a:gd name="connsiteX6" fmla="*/ 1078303 w 2518913"/>
              <a:gd name="connsiteY6" fmla="*/ 4512 h 1233578"/>
              <a:gd name="connsiteX7" fmla="*/ 0 w 2518913"/>
              <a:gd name="connsiteY7" fmla="*/ 0 h 1233578"/>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0804 w 2518913"/>
              <a:gd name="connsiteY4" fmla="*/ 11377 h 1233974"/>
              <a:gd name="connsiteX5" fmla="*/ 1259456 w 2518913"/>
              <a:gd name="connsiteY5" fmla="*/ 272128 h 1233974"/>
              <a:gd name="connsiteX6" fmla="*/ 1075128 w 2518913"/>
              <a:gd name="connsiteY6" fmla="*/ 0 h 1233974"/>
              <a:gd name="connsiteX7" fmla="*/ 0 w 2518913"/>
              <a:gd name="connsiteY7" fmla="*/ 396 h 1233974"/>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0804 w 2518913"/>
              <a:gd name="connsiteY4" fmla="*/ 11377 h 1233974"/>
              <a:gd name="connsiteX5" fmla="*/ 1262631 w 2518913"/>
              <a:gd name="connsiteY5" fmla="*/ 218135 h 1233974"/>
              <a:gd name="connsiteX6" fmla="*/ 1075128 w 2518913"/>
              <a:gd name="connsiteY6" fmla="*/ 0 h 1233974"/>
              <a:gd name="connsiteX7" fmla="*/ 0 w 2518913"/>
              <a:gd name="connsiteY7" fmla="*/ 396 h 1233974"/>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0804 w 2518913"/>
              <a:gd name="connsiteY4" fmla="*/ 11377 h 1233974"/>
              <a:gd name="connsiteX5" fmla="*/ 1272156 w 2518913"/>
              <a:gd name="connsiteY5" fmla="*/ 227952 h 1233974"/>
              <a:gd name="connsiteX6" fmla="*/ 1075128 w 2518913"/>
              <a:gd name="connsiteY6" fmla="*/ 0 h 1233974"/>
              <a:gd name="connsiteX7" fmla="*/ 0 w 2518913"/>
              <a:gd name="connsiteY7" fmla="*/ 396 h 1233974"/>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7154 w 2518913"/>
              <a:gd name="connsiteY4" fmla="*/ 11377 h 1233974"/>
              <a:gd name="connsiteX5" fmla="*/ 1272156 w 2518913"/>
              <a:gd name="connsiteY5" fmla="*/ 227952 h 1233974"/>
              <a:gd name="connsiteX6" fmla="*/ 1075128 w 2518913"/>
              <a:gd name="connsiteY6" fmla="*/ 0 h 1233974"/>
              <a:gd name="connsiteX7" fmla="*/ 0 w 2518913"/>
              <a:gd name="connsiteY7" fmla="*/ 396 h 1233974"/>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7154 w 2518913"/>
              <a:gd name="connsiteY4" fmla="*/ 1560 h 1233974"/>
              <a:gd name="connsiteX5" fmla="*/ 1272156 w 2518913"/>
              <a:gd name="connsiteY5" fmla="*/ 227952 h 1233974"/>
              <a:gd name="connsiteX6" fmla="*/ 1075128 w 2518913"/>
              <a:gd name="connsiteY6" fmla="*/ 0 h 1233974"/>
              <a:gd name="connsiteX7" fmla="*/ 0 w 2518913"/>
              <a:gd name="connsiteY7" fmla="*/ 396 h 123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8913" h="1233974">
                <a:moveTo>
                  <a:pt x="0" y="396"/>
                </a:moveTo>
                <a:lnTo>
                  <a:pt x="0" y="1233974"/>
                </a:lnTo>
                <a:lnTo>
                  <a:pt x="2518913" y="1233974"/>
                </a:lnTo>
                <a:lnTo>
                  <a:pt x="2518913" y="4709"/>
                </a:lnTo>
                <a:lnTo>
                  <a:pt x="1477154" y="1560"/>
                </a:lnTo>
                <a:lnTo>
                  <a:pt x="1272156" y="227952"/>
                </a:lnTo>
                <a:lnTo>
                  <a:pt x="1075128" y="0"/>
                </a:lnTo>
                <a:lnTo>
                  <a:pt x="0" y="39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29" name="Text Placeholder 4"/>
          <p:cNvSpPr>
            <a:spLocks noGrp="1"/>
          </p:cNvSpPr>
          <p:nvPr>
            <p:ph type="body" sz="quarter" idx="26"/>
          </p:nvPr>
        </p:nvSpPr>
        <p:spPr>
          <a:xfrm>
            <a:off x="6275099" y="1923475"/>
            <a:ext cx="2529956" cy="575774"/>
          </a:xfrm>
          <a:prstGeom prst="rect">
            <a:avLst/>
          </a:prstGeom>
          <a:noFill/>
        </p:spPr>
        <p:txBody>
          <a:bodyPr lIns="108000" tIns="108000" rIns="108000" bIns="108000"/>
          <a:lstStyle>
            <a:lvl1pPr algn="ctr">
              <a:defRPr sz="1600" b="0" cap="all" baseline="0">
                <a:solidFill>
                  <a:schemeClr val="bg1"/>
                </a:solidFill>
              </a:defRPr>
            </a:lvl1pPr>
            <a:lvl2pPr marL="7938" indent="0">
              <a:lnSpc>
                <a:spcPct val="100000"/>
              </a:lnSpc>
              <a:spcBef>
                <a:spcPts val="500"/>
              </a:spcBef>
              <a:buFontTx/>
              <a:buNone/>
              <a:tabLst/>
              <a:defRPr sz="1400">
                <a:solidFill>
                  <a:schemeClr val="tx1"/>
                </a:solidFill>
              </a:defRPr>
            </a:lvl2pPr>
            <a:lvl3pPr marL="149225" indent="-149225">
              <a:buFontTx/>
              <a:buBlip>
                <a:blip r:embed="rId2"/>
              </a:buBlip>
              <a:tabLst/>
              <a:defRPr sz="1400">
                <a:solidFill>
                  <a:schemeClr val="tx1"/>
                </a:solidFill>
              </a:defRPr>
            </a:lvl3pPr>
            <a:lvl4pPr>
              <a:defRPr sz="1400"/>
            </a:lvl4pPr>
            <a:lvl5pPr>
              <a:defRPr sz="1400"/>
            </a:lvl5pPr>
          </a:lstStyle>
          <a:p>
            <a:pPr lvl="0"/>
            <a:endParaRPr lang="en-US" dirty="0"/>
          </a:p>
        </p:txBody>
      </p:sp>
      <p:sp>
        <p:nvSpPr>
          <p:cNvPr id="30" name="Freeform 29"/>
          <p:cNvSpPr/>
          <p:nvPr userDrawn="1"/>
        </p:nvSpPr>
        <p:spPr>
          <a:xfrm>
            <a:off x="9108662" y="1701067"/>
            <a:ext cx="2518913" cy="798182"/>
          </a:xfrm>
          <a:custGeom>
            <a:avLst/>
            <a:gdLst>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5117 w 2518913"/>
              <a:gd name="connsiteY4" fmla="*/ 4313 h 1233578"/>
              <a:gd name="connsiteX5" fmla="*/ 1212011 w 2518913"/>
              <a:gd name="connsiteY5" fmla="*/ 267419 h 1233578"/>
              <a:gd name="connsiteX6" fmla="*/ 953219 w 2518913"/>
              <a:gd name="connsiteY6" fmla="*/ 8627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5117 w 2518913"/>
              <a:gd name="connsiteY4" fmla="*/ 4313 h 1233578"/>
              <a:gd name="connsiteX5" fmla="*/ 1259456 w 2518913"/>
              <a:gd name="connsiteY5" fmla="*/ 271732 h 1233578"/>
              <a:gd name="connsiteX6" fmla="*/ 953219 w 2518913"/>
              <a:gd name="connsiteY6" fmla="*/ 8627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535502 w 2518913"/>
              <a:gd name="connsiteY4" fmla="*/ 4313 h 1233578"/>
              <a:gd name="connsiteX5" fmla="*/ 1259456 w 2518913"/>
              <a:gd name="connsiteY5" fmla="*/ 271732 h 1233578"/>
              <a:gd name="connsiteX6" fmla="*/ 953219 w 2518913"/>
              <a:gd name="connsiteY6" fmla="*/ 8627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535502 w 2518913"/>
              <a:gd name="connsiteY4" fmla="*/ 4313 h 1233578"/>
              <a:gd name="connsiteX5" fmla="*/ 1259456 w 2518913"/>
              <a:gd name="connsiteY5" fmla="*/ 271732 h 1233578"/>
              <a:gd name="connsiteX6" fmla="*/ 1013604 w 2518913"/>
              <a:gd name="connsiteY6" fmla="*/ 12940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0804 w 2518913"/>
              <a:gd name="connsiteY4" fmla="*/ 10981 h 1233578"/>
              <a:gd name="connsiteX5" fmla="*/ 1259456 w 2518913"/>
              <a:gd name="connsiteY5" fmla="*/ 271732 h 1233578"/>
              <a:gd name="connsiteX6" fmla="*/ 1013604 w 2518913"/>
              <a:gd name="connsiteY6" fmla="*/ 12940 h 1233578"/>
              <a:gd name="connsiteX7" fmla="*/ 0 w 2518913"/>
              <a:gd name="connsiteY7" fmla="*/ 0 h 1233578"/>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0804 w 2518913"/>
              <a:gd name="connsiteY4" fmla="*/ 10981 h 1233578"/>
              <a:gd name="connsiteX5" fmla="*/ 1259456 w 2518913"/>
              <a:gd name="connsiteY5" fmla="*/ 271732 h 1233578"/>
              <a:gd name="connsiteX6" fmla="*/ 1086929 w 2518913"/>
              <a:gd name="connsiteY6" fmla="*/ 32945 h 1233578"/>
              <a:gd name="connsiteX7" fmla="*/ 0 w 2518913"/>
              <a:gd name="connsiteY7" fmla="*/ 0 h 1233578"/>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0804 w 2518913"/>
              <a:gd name="connsiteY4" fmla="*/ 11377 h 1233974"/>
              <a:gd name="connsiteX5" fmla="*/ 1259456 w 2518913"/>
              <a:gd name="connsiteY5" fmla="*/ 272128 h 1233974"/>
              <a:gd name="connsiteX6" fmla="*/ 1078303 w 2518913"/>
              <a:gd name="connsiteY6" fmla="*/ 0 h 1233974"/>
              <a:gd name="connsiteX7" fmla="*/ 0 w 2518913"/>
              <a:gd name="connsiteY7" fmla="*/ 396 h 1233974"/>
              <a:gd name="connsiteX0" fmla="*/ 0 w 2518913"/>
              <a:gd name="connsiteY0" fmla="*/ 0 h 1233578"/>
              <a:gd name="connsiteX1" fmla="*/ 0 w 2518913"/>
              <a:gd name="connsiteY1" fmla="*/ 1233578 h 1233578"/>
              <a:gd name="connsiteX2" fmla="*/ 2518913 w 2518913"/>
              <a:gd name="connsiteY2" fmla="*/ 1233578 h 1233578"/>
              <a:gd name="connsiteX3" fmla="*/ 2518913 w 2518913"/>
              <a:gd name="connsiteY3" fmla="*/ 4313 h 1233578"/>
              <a:gd name="connsiteX4" fmla="*/ 1470804 w 2518913"/>
              <a:gd name="connsiteY4" fmla="*/ 10981 h 1233578"/>
              <a:gd name="connsiteX5" fmla="*/ 1259456 w 2518913"/>
              <a:gd name="connsiteY5" fmla="*/ 271732 h 1233578"/>
              <a:gd name="connsiteX6" fmla="*/ 1078303 w 2518913"/>
              <a:gd name="connsiteY6" fmla="*/ 4512 h 1233578"/>
              <a:gd name="connsiteX7" fmla="*/ 0 w 2518913"/>
              <a:gd name="connsiteY7" fmla="*/ 0 h 1233578"/>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0804 w 2518913"/>
              <a:gd name="connsiteY4" fmla="*/ 11377 h 1233974"/>
              <a:gd name="connsiteX5" fmla="*/ 1259456 w 2518913"/>
              <a:gd name="connsiteY5" fmla="*/ 272128 h 1233974"/>
              <a:gd name="connsiteX6" fmla="*/ 1075128 w 2518913"/>
              <a:gd name="connsiteY6" fmla="*/ 0 h 1233974"/>
              <a:gd name="connsiteX7" fmla="*/ 0 w 2518913"/>
              <a:gd name="connsiteY7" fmla="*/ 396 h 1233974"/>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0804 w 2518913"/>
              <a:gd name="connsiteY4" fmla="*/ 11377 h 1233974"/>
              <a:gd name="connsiteX5" fmla="*/ 1262631 w 2518913"/>
              <a:gd name="connsiteY5" fmla="*/ 218135 h 1233974"/>
              <a:gd name="connsiteX6" fmla="*/ 1075128 w 2518913"/>
              <a:gd name="connsiteY6" fmla="*/ 0 h 1233974"/>
              <a:gd name="connsiteX7" fmla="*/ 0 w 2518913"/>
              <a:gd name="connsiteY7" fmla="*/ 396 h 1233974"/>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0804 w 2518913"/>
              <a:gd name="connsiteY4" fmla="*/ 11377 h 1233974"/>
              <a:gd name="connsiteX5" fmla="*/ 1272156 w 2518913"/>
              <a:gd name="connsiteY5" fmla="*/ 227952 h 1233974"/>
              <a:gd name="connsiteX6" fmla="*/ 1075128 w 2518913"/>
              <a:gd name="connsiteY6" fmla="*/ 0 h 1233974"/>
              <a:gd name="connsiteX7" fmla="*/ 0 w 2518913"/>
              <a:gd name="connsiteY7" fmla="*/ 396 h 1233974"/>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7154 w 2518913"/>
              <a:gd name="connsiteY4" fmla="*/ 11377 h 1233974"/>
              <a:gd name="connsiteX5" fmla="*/ 1272156 w 2518913"/>
              <a:gd name="connsiteY5" fmla="*/ 227952 h 1233974"/>
              <a:gd name="connsiteX6" fmla="*/ 1075128 w 2518913"/>
              <a:gd name="connsiteY6" fmla="*/ 0 h 1233974"/>
              <a:gd name="connsiteX7" fmla="*/ 0 w 2518913"/>
              <a:gd name="connsiteY7" fmla="*/ 396 h 1233974"/>
              <a:gd name="connsiteX0" fmla="*/ 0 w 2518913"/>
              <a:gd name="connsiteY0" fmla="*/ 396 h 1233974"/>
              <a:gd name="connsiteX1" fmla="*/ 0 w 2518913"/>
              <a:gd name="connsiteY1" fmla="*/ 1233974 h 1233974"/>
              <a:gd name="connsiteX2" fmla="*/ 2518913 w 2518913"/>
              <a:gd name="connsiteY2" fmla="*/ 1233974 h 1233974"/>
              <a:gd name="connsiteX3" fmla="*/ 2518913 w 2518913"/>
              <a:gd name="connsiteY3" fmla="*/ 4709 h 1233974"/>
              <a:gd name="connsiteX4" fmla="*/ 1477154 w 2518913"/>
              <a:gd name="connsiteY4" fmla="*/ 1560 h 1233974"/>
              <a:gd name="connsiteX5" fmla="*/ 1272156 w 2518913"/>
              <a:gd name="connsiteY5" fmla="*/ 227952 h 1233974"/>
              <a:gd name="connsiteX6" fmla="*/ 1075128 w 2518913"/>
              <a:gd name="connsiteY6" fmla="*/ 0 h 1233974"/>
              <a:gd name="connsiteX7" fmla="*/ 0 w 2518913"/>
              <a:gd name="connsiteY7" fmla="*/ 396 h 123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8913" h="1233974">
                <a:moveTo>
                  <a:pt x="0" y="396"/>
                </a:moveTo>
                <a:lnTo>
                  <a:pt x="0" y="1233974"/>
                </a:lnTo>
                <a:lnTo>
                  <a:pt x="2518913" y="1233974"/>
                </a:lnTo>
                <a:lnTo>
                  <a:pt x="2518913" y="4709"/>
                </a:lnTo>
                <a:lnTo>
                  <a:pt x="1477154" y="1560"/>
                </a:lnTo>
                <a:lnTo>
                  <a:pt x="1272156" y="227952"/>
                </a:lnTo>
                <a:lnTo>
                  <a:pt x="1075128" y="0"/>
                </a:lnTo>
                <a:lnTo>
                  <a:pt x="0" y="39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sp>
        <p:nvSpPr>
          <p:cNvPr id="31" name="Text Placeholder 4"/>
          <p:cNvSpPr>
            <a:spLocks noGrp="1"/>
          </p:cNvSpPr>
          <p:nvPr>
            <p:ph type="body" sz="quarter" idx="27"/>
          </p:nvPr>
        </p:nvSpPr>
        <p:spPr>
          <a:xfrm>
            <a:off x="9103140" y="1923475"/>
            <a:ext cx="2529956" cy="575774"/>
          </a:xfrm>
          <a:prstGeom prst="rect">
            <a:avLst/>
          </a:prstGeom>
          <a:noFill/>
        </p:spPr>
        <p:txBody>
          <a:bodyPr lIns="108000" tIns="108000" rIns="108000" bIns="108000"/>
          <a:lstStyle>
            <a:lvl1pPr algn="ctr">
              <a:defRPr sz="1600" b="0" cap="all" baseline="0">
                <a:solidFill>
                  <a:schemeClr val="bg1"/>
                </a:solidFill>
              </a:defRPr>
            </a:lvl1pPr>
            <a:lvl2pPr marL="7938" indent="0">
              <a:lnSpc>
                <a:spcPct val="100000"/>
              </a:lnSpc>
              <a:spcBef>
                <a:spcPts val="500"/>
              </a:spcBef>
              <a:buFontTx/>
              <a:buNone/>
              <a:tabLst/>
              <a:defRPr sz="1400">
                <a:solidFill>
                  <a:schemeClr val="tx1"/>
                </a:solidFill>
              </a:defRPr>
            </a:lvl2pPr>
            <a:lvl3pPr marL="149225" indent="-149225">
              <a:buFontTx/>
              <a:buBlip>
                <a:blip r:embed="rId2"/>
              </a:buBlip>
              <a:tabLst/>
              <a:defRPr sz="1400">
                <a:solidFill>
                  <a:schemeClr val="tx1"/>
                </a:solidFill>
              </a:defRPr>
            </a:lvl3pPr>
            <a:lvl4pPr>
              <a:defRPr sz="1400"/>
            </a:lvl4pPr>
            <a:lvl5pPr>
              <a:defRPr sz="1400"/>
            </a:lvl5pPr>
          </a:lstStyle>
          <a:p>
            <a:pPr lvl="0"/>
            <a:endParaRPr lang="en-US" dirty="0"/>
          </a:p>
        </p:txBody>
      </p:sp>
      <p:sp>
        <p:nvSpPr>
          <p:cNvPr id="35" name="Text Placeholder 4"/>
          <p:cNvSpPr>
            <a:spLocks noGrp="1"/>
          </p:cNvSpPr>
          <p:nvPr>
            <p:ph type="body" sz="quarter" idx="28" hasCustomPrompt="1"/>
          </p:nvPr>
        </p:nvSpPr>
        <p:spPr>
          <a:xfrm>
            <a:off x="606837" y="4566202"/>
            <a:ext cx="2516608" cy="1410392"/>
          </a:xfrm>
          <a:noFill/>
        </p:spPr>
        <p:txBody>
          <a:bodyPr lIns="0" tIns="0" rIns="0" bIns="0"/>
          <a:lstStyle>
            <a:lvl1pPr>
              <a:defRPr sz="1400" b="1">
                <a:solidFill>
                  <a:schemeClr val="bg1"/>
                </a:solidFill>
              </a:defRPr>
            </a:lvl1pPr>
            <a:lvl2pPr marL="7938" indent="0">
              <a:lnSpc>
                <a:spcPct val="100000"/>
              </a:lnSpc>
              <a:spcBef>
                <a:spcPts val="500"/>
              </a:spcBef>
              <a:buFontTx/>
              <a:buNone/>
              <a:tabLst/>
              <a:defRPr sz="1400">
                <a:solidFill>
                  <a:schemeClr val="bg1"/>
                </a:solidFill>
              </a:defRPr>
            </a:lvl2pPr>
            <a:lvl3pPr marL="149225" indent="-149225">
              <a:buFontTx/>
              <a:buBlip>
                <a:blip r:embed="rId2"/>
              </a:buBlip>
              <a:tabLst/>
              <a:defRPr sz="1400">
                <a:solidFill>
                  <a:schemeClr val="bg1"/>
                </a:solidFill>
              </a:defRPr>
            </a:lvl3pPr>
            <a:lvl4pPr marL="813562" indent="-146838">
              <a:buFontTx/>
              <a:buBlip>
                <a:blip r:embed="rId2"/>
              </a:buBlip>
              <a:defRPr sz="1400">
                <a:solidFill>
                  <a:schemeClr val="bg1"/>
                </a:solidFill>
              </a:defRPr>
            </a:lvl4pPr>
            <a:lvl5pPr marL="952462" indent="-138901">
              <a:buFontTx/>
              <a:buBlip>
                <a:blip r:embed="rId2"/>
              </a:buBlip>
              <a:defRPr sz="1400">
                <a:solidFill>
                  <a:schemeClr val="bg1"/>
                </a:solidFill>
              </a:defRPr>
            </a:lvl5pPr>
          </a:lstStyle>
          <a:p>
            <a:pPr lvl="0"/>
            <a:r>
              <a:rPr lang="en-US" dirty="0"/>
              <a:t>Click to edit text</a:t>
            </a:r>
          </a:p>
          <a:p>
            <a:pPr lvl="1"/>
            <a:r>
              <a:rPr lang="en-US" dirty="0"/>
              <a:t>Second level</a:t>
            </a:r>
          </a:p>
        </p:txBody>
      </p:sp>
      <p:sp>
        <p:nvSpPr>
          <p:cNvPr id="38" name="Text Placeholder 4"/>
          <p:cNvSpPr>
            <a:spLocks noGrp="1"/>
          </p:cNvSpPr>
          <p:nvPr>
            <p:ph type="body" sz="quarter" idx="29" hasCustomPrompt="1"/>
          </p:nvPr>
        </p:nvSpPr>
        <p:spPr>
          <a:xfrm>
            <a:off x="3444305" y="4566202"/>
            <a:ext cx="2516608" cy="1410392"/>
          </a:xfrm>
          <a:noFill/>
        </p:spPr>
        <p:txBody>
          <a:bodyPr lIns="0" tIns="0" rIns="0" bIns="0"/>
          <a:lstStyle>
            <a:lvl1pPr>
              <a:defRPr sz="1400" b="1">
                <a:solidFill>
                  <a:schemeClr val="bg1"/>
                </a:solidFill>
              </a:defRPr>
            </a:lvl1pPr>
            <a:lvl2pPr marL="7938" indent="0">
              <a:lnSpc>
                <a:spcPct val="100000"/>
              </a:lnSpc>
              <a:spcBef>
                <a:spcPts val="500"/>
              </a:spcBef>
              <a:buFontTx/>
              <a:buNone/>
              <a:tabLst/>
              <a:defRPr sz="1400">
                <a:solidFill>
                  <a:schemeClr val="bg1"/>
                </a:solidFill>
              </a:defRPr>
            </a:lvl2pPr>
            <a:lvl3pPr marL="149225" indent="-149225">
              <a:buFontTx/>
              <a:buBlip>
                <a:blip r:embed="rId3"/>
              </a:buBlip>
              <a:tabLst/>
              <a:defRPr sz="1400">
                <a:solidFill>
                  <a:schemeClr val="bg1"/>
                </a:solidFill>
              </a:defRPr>
            </a:lvl3pPr>
            <a:lvl4pPr marL="813562" indent="-146838">
              <a:buFontTx/>
              <a:buBlip>
                <a:blip r:embed="rId3"/>
              </a:buBlip>
              <a:defRPr sz="1400">
                <a:solidFill>
                  <a:schemeClr val="bg1"/>
                </a:solidFill>
              </a:defRPr>
            </a:lvl4pPr>
            <a:lvl5pPr marL="952462" indent="-138901">
              <a:buFontTx/>
              <a:buBlip>
                <a:blip r:embed="rId3"/>
              </a:buBlip>
              <a:defRPr sz="1400">
                <a:solidFill>
                  <a:schemeClr val="bg1"/>
                </a:solidFill>
              </a:defRPr>
            </a:lvl5pPr>
          </a:lstStyle>
          <a:p>
            <a:pPr lvl="0"/>
            <a:r>
              <a:rPr lang="en-US" dirty="0"/>
              <a:t>Click to edit text</a:t>
            </a:r>
          </a:p>
          <a:p>
            <a:pPr lvl="1"/>
            <a:r>
              <a:rPr lang="en-US" dirty="0"/>
              <a:t>Second level</a:t>
            </a:r>
          </a:p>
        </p:txBody>
      </p:sp>
      <p:sp>
        <p:nvSpPr>
          <p:cNvPr id="39" name="Text Placeholder 4"/>
          <p:cNvSpPr>
            <a:spLocks noGrp="1"/>
          </p:cNvSpPr>
          <p:nvPr>
            <p:ph type="body" sz="quarter" idx="30" hasCustomPrompt="1"/>
          </p:nvPr>
        </p:nvSpPr>
        <p:spPr>
          <a:xfrm>
            <a:off x="6281773" y="4566202"/>
            <a:ext cx="2516608" cy="1410392"/>
          </a:xfrm>
          <a:noFill/>
        </p:spPr>
        <p:txBody>
          <a:bodyPr lIns="0" tIns="0" rIns="0" bIns="0"/>
          <a:lstStyle>
            <a:lvl1pPr>
              <a:defRPr sz="1400" b="1">
                <a:solidFill>
                  <a:schemeClr val="bg1"/>
                </a:solidFill>
              </a:defRPr>
            </a:lvl1pPr>
            <a:lvl2pPr marL="7938" indent="0">
              <a:lnSpc>
                <a:spcPct val="100000"/>
              </a:lnSpc>
              <a:spcBef>
                <a:spcPts val="500"/>
              </a:spcBef>
              <a:buFontTx/>
              <a:buNone/>
              <a:tabLst/>
              <a:defRPr sz="1400">
                <a:solidFill>
                  <a:schemeClr val="bg1"/>
                </a:solidFill>
              </a:defRPr>
            </a:lvl2pPr>
            <a:lvl3pPr marL="149225" indent="-149225">
              <a:buFontTx/>
              <a:buBlip>
                <a:blip r:embed="rId4"/>
              </a:buBlip>
              <a:tabLst/>
              <a:defRPr sz="1400">
                <a:solidFill>
                  <a:schemeClr val="bg1"/>
                </a:solidFill>
              </a:defRPr>
            </a:lvl3pPr>
            <a:lvl4pPr marL="813562" indent="-146838">
              <a:buFontTx/>
              <a:buBlip>
                <a:blip r:embed="rId4"/>
              </a:buBlip>
              <a:defRPr sz="1400">
                <a:solidFill>
                  <a:schemeClr val="bg1"/>
                </a:solidFill>
              </a:defRPr>
            </a:lvl4pPr>
            <a:lvl5pPr marL="952462" indent="-138901">
              <a:buFontTx/>
              <a:buBlip>
                <a:blip r:embed="rId4"/>
              </a:buBlip>
              <a:defRPr sz="1400">
                <a:solidFill>
                  <a:schemeClr val="bg1"/>
                </a:solidFill>
              </a:defRPr>
            </a:lvl5pPr>
          </a:lstStyle>
          <a:p>
            <a:pPr lvl="0"/>
            <a:r>
              <a:rPr lang="en-US" dirty="0"/>
              <a:t>Click to edit text</a:t>
            </a:r>
          </a:p>
          <a:p>
            <a:pPr lvl="1"/>
            <a:r>
              <a:rPr lang="en-US" dirty="0"/>
              <a:t>Second level</a:t>
            </a:r>
          </a:p>
        </p:txBody>
      </p:sp>
      <p:sp>
        <p:nvSpPr>
          <p:cNvPr id="40" name="Text Placeholder 4"/>
          <p:cNvSpPr>
            <a:spLocks noGrp="1"/>
          </p:cNvSpPr>
          <p:nvPr>
            <p:ph type="body" sz="quarter" idx="31" hasCustomPrompt="1"/>
          </p:nvPr>
        </p:nvSpPr>
        <p:spPr>
          <a:xfrm>
            <a:off x="9109814" y="4566202"/>
            <a:ext cx="2516608" cy="1410392"/>
          </a:xfrm>
          <a:noFill/>
        </p:spPr>
        <p:txBody>
          <a:bodyPr lIns="0" tIns="0" rIns="0" bIns="0"/>
          <a:lstStyle>
            <a:lvl1pPr>
              <a:defRPr sz="1400" b="1">
                <a:solidFill>
                  <a:schemeClr val="bg1"/>
                </a:solidFill>
              </a:defRPr>
            </a:lvl1pPr>
            <a:lvl2pPr marL="7938" indent="0">
              <a:lnSpc>
                <a:spcPct val="100000"/>
              </a:lnSpc>
              <a:spcBef>
                <a:spcPts val="500"/>
              </a:spcBef>
              <a:buFontTx/>
              <a:buNone/>
              <a:tabLst/>
              <a:defRPr sz="1400">
                <a:solidFill>
                  <a:schemeClr val="bg1"/>
                </a:solidFill>
              </a:defRPr>
            </a:lvl2pPr>
            <a:lvl3pPr marL="149225" indent="-149225">
              <a:buFontTx/>
              <a:buBlip>
                <a:blip r:embed="rId5"/>
              </a:buBlip>
              <a:tabLst/>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edit text</a:t>
            </a:r>
          </a:p>
          <a:p>
            <a:pPr lvl="1"/>
            <a:r>
              <a:rPr lang="en-US" dirty="0"/>
              <a:t>Second level</a:t>
            </a:r>
          </a:p>
        </p:txBody>
      </p:sp>
      <p:sp>
        <p:nvSpPr>
          <p:cNvPr id="41" name="TextBox 40"/>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42" name="Straight Connector 41"/>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43" name="TextBox 42"/>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44" name="Straight Connector 43"/>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8C_Title_Content x 3">
    <p:bg>
      <p:bgPr>
        <a:solidFill>
          <a:schemeClr val="accent1"/>
        </a:solidFill>
        <a:effectLst/>
      </p:bgPr>
    </p:bg>
    <p:spTree>
      <p:nvGrpSpPr>
        <p:cNvPr id="1" name=""/>
        <p:cNvGrpSpPr/>
        <p:nvPr/>
      </p:nvGrpSpPr>
      <p:grpSpPr>
        <a:xfrm>
          <a:off x="0" y="0"/>
          <a:ext cx="0" cy="0"/>
          <a:chOff x="0" y="0"/>
          <a:chExt cx="0" cy="0"/>
        </a:xfrm>
      </p:grpSpPr>
      <p:sp>
        <p:nvSpPr>
          <p:cNvPr id="27" name="Text Placeholder 28"/>
          <p:cNvSpPr>
            <a:spLocks noGrp="1"/>
          </p:cNvSpPr>
          <p:nvPr>
            <p:ph type="body" sz="quarter" idx="12" hasCustomPrompt="1"/>
          </p:nvPr>
        </p:nvSpPr>
        <p:spPr>
          <a:xfrm>
            <a:off x="612774" y="2446603"/>
            <a:ext cx="2138893" cy="821533"/>
          </a:xfrm>
        </p:spPr>
        <p:txBody>
          <a:bodyPr lIns="0" tIns="0" rIns="0" bIns="0" anchor="t"/>
          <a:lstStyle>
            <a:lvl1pPr>
              <a:buFontTx/>
              <a:buNone/>
              <a:defRPr sz="3200" b="1" i="0" cap="all" baseline="0">
                <a:solidFill>
                  <a:schemeClr val="bg1"/>
                </a:solidFill>
                <a:latin typeface="Arial" charset="0"/>
                <a:ea typeface="Arial" charset="0"/>
                <a:cs typeface="Arial" charset="0"/>
              </a:defRPr>
            </a:lvl1pPr>
            <a:lvl2pPr>
              <a:defRPr b="0" i="0">
                <a:solidFill>
                  <a:schemeClr val="tx1"/>
                </a:solidFill>
                <a:latin typeface="Montserrat Light" charset="0"/>
                <a:ea typeface="Montserrat Light" charset="0"/>
                <a:cs typeface="Montserrat Light" charset="0"/>
              </a:defRPr>
            </a:lvl2pPr>
            <a:lvl3pPr>
              <a:defRPr b="0" i="0">
                <a:solidFill>
                  <a:schemeClr val="tx1"/>
                </a:solidFill>
                <a:latin typeface="Montserrat Light" charset="0"/>
                <a:ea typeface="Montserrat Light" charset="0"/>
                <a:cs typeface="Montserrat Light" charset="0"/>
              </a:defRPr>
            </a:lvl3pPr>
            <a:lvl4pPr>
              <a:defRPr b="0" i="0">
                <a:solidFill>
                  <a:schemeClr val="tx1"/>
                </a:solidFill>
                <a:latin typeface="Montserrat Light" charset="0"/>
                <a:ea typeface="Montserrat Light" charset="0"/>
                <a:cs typeface="Montserrat Light" charset="0"/>
              </a:defRPr>
            </a:lvl4pPr>
            <a:lvl5pPr>
              <a:defRPr b="0" i="0">
                <a:solidFill>
                  <a:schemeClr val="tx1"/>
                </a:solidFill>
                <a:latin typeface="Montserrat Light" charset="0"/>
                <a:ea typeface="Montserrat Light" charset="0"/>
                <a:cs typeface="Montserrat Light" charset="0"/>
              </a:defRPr>
            </a:lvl5pPr>
          </a:lstStyle>
          <a:p>
            <a:pPr lvl="0"/>
            <a:r>
              <a:rPr lang="en-US" dirty="0"/>
              <a:t>Edit Text</a:t>
            </a:r>
          </a:p>
        </p:txBody>
      </p:sp>
      <p:sp>
        <p:nvSpPr>
          <p:cNvPr id="25" name="Freeform 24"/>
          <p:cNvSpPr/>
          <p:nvPr userDrawn="1"/>
        </p:nvSpPr>
        <p:spPr>
          <a:xfrm rot="5400000">
            <a:off x="2543504" y="2672685"/>
            <a:ext cx="1139825" cy="708025"/>
          </a:xfrm>
          <a:custGeom>
            <a:avLst/>
            <a:gdLst>
              <a:gd name="connsiteX0" fmla="*/ 0 w 1139825"/>
              <a:gd name="connsiteY0" fmla="*/ 555625 h 708025"/>
              <a:gd name="connsiteX1" fmla="*/ 0 w 1139825"/>
              <a:gd name="connsiteY1" fmla="*/ 698500 h 708025"/>
              <a:gd name="connsiteX2" fmla="*/ 565150 w 1139825"/>
              <a:gd name="connsiteY2" fmla="*/ 133350 h 708025"/>
              <a:gd name="connsiteX3" fmla="*/ 1139825 w 1139825"/>
              <a:gd name="connsiteY3" fmla="*/ 708025 h 708025"/>
              <a:gd name="connsiteX4" fmla="*/ 1139825 w 1139825"/>
              <a:gd name="connsiteY4" fmla="*/ 565150 h 708025"/>
              <a:gd name="connsiteX5" fmla="*/ 574675 w 1139825"/>
              <a:gd name="connsiteY5" fmla="*/ 0 h 708025"/>
              <a:gd name="connsiteX6" fmla="*/ 0 w 1139825"/>
              <a:gd name="connsiteY6" fmla="*/ 555625 h 708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9825" h="708025">
                <a:moveTo>
                  <a:pt x="0" y="555625"/>
                </a:moveTo>
                <a:lnTo>
                  <a:pt x="0" y="698500"/>
                </a:lnTo>
                <a:lnTo>
                  <a:pt x="565150" y="133350"/>
                </a:lnTo>
                <a:lnTo>
                  <a:pt x="1139825" y="708025"/>
                </a:lnTo>
                <a:lnTo>
                  <a:pt x="1139825" y="565150"/>
                </a:lnTo>
                <a:lnTo>
                  <a:pt x="574675" y="0"/>
                </a:lnTo>
                <a:lnTo>
                  <a:pt x="0" y="55562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solidFill>
                <a:schemeClr val="bg1"/>
              </a:solidFill>
            </a:endParaRPr>
          </a:p>
        </p:txBody>
      </p:sp>
      <p:sp>
        <p:nvSpPr>
          <p:cNvPr id="17"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bg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21" name="TextBox 20"/>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4" name="Straight Connector 23"/>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28" name="TextBox 27"/>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30" name="Straight Connector 29"/>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12000" y="3021900"/>
            <a:ext cx="396000" cy="0"/>
          </a:xfrm>
          <a:prstGeom prst="line">
            <a:avLst/>
          </a:prstGeom>
          <a:ln w="85725" cap="flat">
            <a:solidFill>
              <a:schemeClr val="accent4"/>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3" name="TextBox 2"/>
          <p:cNvSpPr txBox="1"/>
          <p:nvPr userDrawn="1"/>
        </p:nvSpPr>
        <p:spPr>
          <a:xfrm>
            <a:off x="9355669" y="2506133"/>
            <a:ext cx="92333" cy="402674"/>
          </a:xfrm>
          <a:prstGeom prst="rect">
            <a:avLst/>
          </a:prstGeom>
          <a:noFill/>
        </p:spPr>
        <p:txBody>
          <a:bodyPr wrap="none" lIns="45720" tIns="45720" rIns="45720" bIns="45720" rtlCol="0">
            <a:spAutoFit/>
          </a:bodyPr>
          <a:lstStyle/>
          <a:p>
            <a:pPr>
              <a:lnSpc>
                <a:spcPct val="90000"/>
              </a:lnSpc>
              <a:spcBef>
                <a:spcPts val="1200"/>
              </a:spcBef>
            </a:pPr>
            <a:endParaRPr lang="en-US" sz="2200" dirty="0">
              <a:solidFill>
                <a:schemeClr val="tx2"/>
              </a:solidFill>
            </a:endParaRPr>
          </a:p>
        </p:txBody>
      </p:sp>
      <p:sp>
        <p:nvSpPr>
          <p:cNvPr id="14" name="Text Placeholder 28"/>
          <p:cNvSpPr>
            <a:spLocks noGrp="1"/>
          </p:cNvSpPr>
          <p:nvPr>
            <p:ph type="body" sz="quarter" idx="15" hasCustomPrompt="1"/>
          </p:nvPr>
        </p:nvSpPr>
        <p:spPr>
          <a:xfrm>
            <a:off x="612774" y="3191669"/>
            <a:ext cx="1885189" cy="821533"/>
          </a:xfrm>
        </p:spPr>
        <p:txBody>
          <a:bodyPr lIns="0" tIns="0" rIns="0" bIns="0" anchor="t"/>
          <a:lstStyle>
            <a:lvl1pPr>
              <a:buFontTx/>
              <a:buNone/>
              <a:defRPr sz="2000" b="0" i="0" cap="none" baseline="0">
                <a:solidFill>
                  <a:schemeClr val="bg1"/>
                </a:solidFill>
                <a:latin typeface="Arial" charset="0"/>
                <a:ea typeface="Arial" charset="0"/>
                <a:cs typeface="Arial" charset="0"/>
              </a:defRPr>
            </a:lvl1pPr>
            <a:lvl2pPr>
              <a:defRPr b="0" i="0">
                <a:solidFill>
                  <a:schemeClr val="tx1"/>
                </a:solidFill>
                <a:latin typeface="Montserrat Light" charset="0"/>
                <a:ea typeface="Montserrat Light" charset="0"/>
                <a:cs typeface="Montserrat Light" charset="0"/>
              </a:defRPr>
            </a:lvl2pPr>
            <a:lvl3pPr>
              <a:defRPr b="0" i="0">
                <a:solidFill>
                  <a:schemeClr val="tx1"/>
                </a:solidFill>
                <a:latin typeface="Montserrat Light" charset="0"/>
                <a:ea typeface="Montserrat Light" charset="0"/>
                <a:cs typeface="Montserrat Light" charset="0"/>
              </a:defRPr>
            </a:lvl3pPr>
            <a:lvl4pPr>
              <a:defRPr b="0" i="0">
                <a:solidFill>
                  <a:schemeClr val="tx1"/>
                </a:solidFill>
                <a:latin typeface="Montserrat Light" charset="0"/>
                <a:ea typeface="Montserrat Light" charset="0"/>
                <a:cs typeface="Montserrat Light" charset="0"/>
              </a:defRPr>
            </a:lvl4pPr>
            <a:lvl5pPr>
              <a:defRPr b="0" i="0">
                <a:solidFill>
                  <a:schemeClr val="tx1"/>
                </a:solidFill>
                <a:latin typeface="Montserrat Light" charset="0"/>
                <a:ea typeface="Montserrat Light" charset="0"/>
                <a:cs typeface="Montserrat Light" charset="0"/>
              </a:defRPr>
            </a:lvl5pPr>
          </a:lstStyle>
          <a:p>
            <a:pPr lvl="0"/>
            <a:r>
              <a:rPr lang="en-US" dirty="0"/>
              <a:t>Edit subtitle two line</a:t>
            </a:r>
          </a:p>
        </p:txBody>
      </p:sp>
      <p:sp>
        <p:nvSpPr>
          <p:cNvPr id="18" name="Text Placeholder 28"/>
          <p:cNvSpPr>
            <a:spLocks noGrp="1"/>
          </p:cNvSpPr>
          <p:nvPr>
            <p:ph type="body" sz="quarter" idx="17" hasCustomPrompt="1"/>
          </p:nvPr>
        </p:nvSpPr>
        <p:spPr>
          <a:xfrm>
            <a:off x="4676774" y="2446603"/>
            <a:ext cx="2138893" cy="821533"/>
          </a:xfrm>
        </p:spPr>
        <p:txBody>
          <a:bodyPr lIns="0" tIns="0" rIns="0" bIns="0" anchor="t"/>
          <a:lstStyle>
            <a:lvl1pPr>
              <a:buFontTx/>
              <a:buNone/>
              <a:defRPr sz="3200" b="1" i="0" cap="all" baseline="0">
                <a:solidFill>
                  <a:schemeClr val="bg1"/>
                </a:solidFill>
                <a:latin typeface="Arial" charset="0"/>
                <a:ea typeface="Arial" charset="0"/>
                <a:cs typeface="Arial" charset="0"/>
              </a:defRPr>
            </a:lvl1pPr>
            <a:lvl2pPr>
              <a:defRPr b="0" i="0">
                <a:solidFill>
                  <a:schemeClr val="tx1"/>
                </a:solidFill>
                <a:latin typeface="Montserrat Light" charset="0"/>
                <a:ea typeface="Montserrat Light" charset="0"/>
                <a:cs typeface="Montserrat Light" charset="0"/>
              </a:defRPr>
            </a:lvl2pPr>
            <a:lvl3pPr>
              <a:defRPr b="0" i="0">
                <a:solidFill>
                  <a:schemeClr val="tx1"/>
                </a:solidFill>
                <a:latin typeface="Montserrat Light" charset="0"/>
                <a:ea typeface="Montserrat Light" charset="0"/>
                <a:cs typeface="Montserrat Light" charset="0"/>
              </a:defRPr>
            </a:lvl3pPr>
            <a:lvl4pPr>
              <a:defRPr b="0" i="0">
                <a:solidFill>
                  <a:schemeClr val="tx1"/>
                </a:solidFill>
                <a:latin typeface="Montserrat Light" charset="0"/>
                <a:ea typeface="Montserrat Light" charset="0"/>
                <a:cs typeface="Montserrat Light" charset="0"/>
              </a:defRPr>
            </a:lvl4pPr>
            <a:lvl5pPr>
              <a:defRPr b="0" i="0">
                <a:solidFill>
                  <a:schemeClr val="tx1"/>
                </a:solidFill>
                <a:latin typeface="Montserrat Light" charset="0"/>
                <a:ea typeface="Montserrat Light" charset="0"/>
                <a:cs typeface="Montserrat Light" charset="0"/>
              </a:defRPr>
            </a:lvl5pPr>
          </a:lstStyle>
          <a:p>
            <a:pPr lvl="0"/>
            <a:r>
              <a:rPr lang="en-US" dirty="0"/>
              <a:t>Edit Text</a:t>
            </a:r>
          </a:p>
        </p:txBody>
      </p:sp>
      <p:sp>
        <p:nvSpPr>
          <p:cNvPr id="19" name="Freeform 18"/>
          <p:cNvSpPr/>
          <p:nvPr userDrawn="1"/>
        </p:nvSpPr>
        <p:spPr>
          <a:xfrm rot="5400000">
            <a:off x="6607504" y="2672685"/>
            <a:ext cx="1139825" cy="708025"/>
          </a:xfrm>
          <a:custGeom>
            <a:avLst/>
            <a:gdLst>
              <a:gd name="connsiteX0" fmla="*/ 0 w 1139825"/>
              <a:gd name="connsiteY0" fmla="*/ 555625 h 708025"/>
              <a:gd name="connsiteX1" fmla="*/ 0 w 1139825"/>
              <a:gd name="connsiteY1" fmla="*/ 698500 h 708025"/>
              <a:gd name="connsiteX2" fmla="*/ 565150 w 1139825"/>
              <a:gd name="connsiteY2" fmla="*/ 133350 h 708025"/>
              <a:gd name="connsiteX3" fmla="*/ 1139825 w 1139825"/>
              <a:gd name="connsiteY3" fmla="*/ 708025 h 708025"/>
              <a:gd name="connsiteX4" fmla="*/ 1139825 w 1139825"/>
              <a:gd name="connsiteY4" fmla="*/ 565150 h 708025"/>
              <a:gd name="connsiteX5" fmla="*/ 574675 w 1139825"/>
              <a:gd name="connsiteY5" fmla="*/ 0 h 708025"/>
              <a:gd name="connsiteX6" fmla="*/ 0 w 1139825"/>
              <a:gd name="connsiteY6" fmla="*/ 555625 h 708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9825" h="708025">
                <a:moveTo>
                  <a:pt x="0" y="555625"/>
                </a:moveTo>
                <a:lnTo>
                  <a:pt x="0" y="698500"/>
                </a:lnTo>
                <a:lnTo>
                  <a:pt x="565150" y="133350"/>
                </a:lnTo>
                <a:lnTo>
                  <a:pt x="1139825" y="708025"/>
                </a:lnTo>
                <a:lnTo>
                  <a:pt x="1139825" y="565150"/>
                </a:lnTo>
                <a:lnTo>
                  <a:pt x="574675" y="0"/>
                </a:lnTo>
                <a:lnTo>
                  <a:pt x="0" y="55562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solidFill>
                <a:schemeClr val="bg1"/>
              </a:solidFill>
            </a:endParaRPr>
          </a:p>
        </p:txBody>
      </p:sp>
      <p:cxnSp>
        <p:nvCxnSpPr>
          <p:cNvPr id="22" name="Straight Connector 21"/>
          <p:cNvCxnSpPr/>
          <p:nvPr userDrawn="1"/>
        </p:nvCxnSpPr>
        <p:spPr>
          <a:xfrm>
            <a:off x="4676000" y="30219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3" name="Text Placeholder 28"/>
          <p:cNvSpPr>
            <a:spLocks noGrp="1"/>
          </p:cNvSpPr>
          <p:nvPr>
            <p:ph type="body" sz="quarter" idx="18" hasCustomPrompt="1"/>
          </p:nvPr>
        </p:nvSpPr>
        <p:spPr>
          <a:xfrm>
            <a:off x="4676774" y="3191669"/>
            <a:ext cx="1883002" cy="821533"/>
          </a:xfrm>
        </p:spPr>
        <p:txBody>
          <a:bodyPr lIns="0" tIns="0" rIns="0" bIns="0" anchor="t"/>
          <a:lstStyle>
            <a:lvl1pPr>
              <a:buFontTx/>
              <a:buNone/>
              <a:defRPr sz="2000" b="0" i="0" cap="none" baseline="0">
                <a:solidFill>
                  <a:schemeClr val="bg1"/>
                </a:solidFill>
                <a:latin typeface="Arial" charset="0"/>
                <a:ea typeface="Arial" charset="0"/>
                <a:cs typeface="Arial" charset="0"/>
              </a:defRPr>
            </a:lvl1pPr>
            <a:lvl2pPr>
              <a:defRPr b="0" i="0">
                <a:solidFill>
                  <a:schemeClr val="tx1"/>
                </a:solidFill>
                <a:latin typeface="Montserrat Light" charset="0"/>
                <a:ea typeface="Montserrat Light" charset="0"/>
                <a:cs typeface="Montserrat Light" charset="0"/>
              </a:defRPr>
            </a:lvl2pPr>
            <a:lvl3pPr>
              <a:defRPr b="0" i="0">
                <a:solidFill>
                  <a:schemeClr val="tx1"/>
                </a:solidFill>
                <a:latin typeface="Montserrat Light" charset="0"/>
                <a:ea typeface="Montserrat Light" charset="0"/>
                <a:cs typeface="Montserrat Light" charset="0"/>
              </a:defRPr>
            </a:lvl3pPr>
            <a:lvl4pPr>
              <a:defRPr b="0" i="0">
                <a:solidFill>
                  <a:schemeClr val="tx1"/>
                </a:solidFill>
                <a:latin typeface="Montserrat Light" charset="0"/>
                <a:ea typeface="Montserrat Light" charset="0"/>
                <a:cs typeface="Montserrat Light" charset="0"/>
              </a:defRPr>
            </a:lvl4pPr>
            <a:lvl5pPr>
              <a:defRPr b="0" i="0">
                <a:solidFill>
                  <a:schemeClr val="tx1"/>
                </a:solidFill>
                <a:latin typeface="Montserrat Light" charset="0"/>
                <a:ea typeface="Montserrat Light" charset="0"/>
                <a:cs typeface="Montserrat Light" charset="0"/>
              </a:defRPr>
            </a:lvl5pPr>
          </a:lstStyle>
          <a:p>
            <a:pPr lvl="0"/>
            <a:r>
              <a:rPr lang="en-US" dirty="0"/>
              <a:t>Edit subtitle two line</a:t>
            </a:r>
          </a:p>
        </p:txBody>
      </p:sp>
      <p:sp>
        <p:nvSpPr>
          <p:cNvPr id="31" name="Text Placeholder 28"/>
          <p:cNvSpPr>
            <a:spLocks noGrp="1"/>
          </p:cNvSpPr>
          <p:nvPr>
            <p:ph type="body" sz="quarter" idx="20" hasCustomPrompt="1"/>
          </p:nvPr>
        </p:nvSpPr>
        <p:spPr>
          <a:xfrm>
            <a:off x="8673042" y="2446603"/>
            <a:ext cx="2138893" cy="821533"/>
          </a:xfrm>
        </p:spPr>
        <p:txBody>
          <a:bodyPr lIns="0" tIns="0" rIns="0" bIns="0" anchor="t"/>
          <a:lstStyle>
            <a:lvl1pPr>
              <a:buFontTx/>
              <a:buNone/>
              <a:defRPr sz="3200" b="1" i="0" cap="all" baseline="0">
                <a:solidFill>
                  <a:schemeClr val="bg1"/>
                </a:solidFill>
                <a:latin typeface="Arial" charset="0"/>
                <a:ea typeface="Arial" charset="0"/>
                <a:cs typeface="Arial" charset="0"/>
              </a:defRPr>
            </a:lvl1pPr>
            <a:lvl2pPr>
              <a:defRPr b="0" i="0">
                <a:solidFill>
                  <a:schemeClr val="tx1"/>
                </a:solidFill>
                <a:latin typeface="Montserrat Light" charset="0"/>
                <a:ea typeface="Montserrat Light" charset="0"/>
                <a:cs typeface="Montserrat Light" charset="0"/>
              </a:defRPr>
            </a:lvl2pPr>
            <a:lvl3pPr>
              <a:defRPr b="0" i="0">
                <a:solidFill>
                  <a:schemeClr val="tx1"/>
                </a:solidFill>
                <a:latin typeface="Montserrat Light" charset="0"/>
                <a:ea typeface="Montserrat Light" charset="0"/>
                <a:cs typeface="Montserrat Light" charset="0"/>
              </a:defRPr>
            </a:lvl3pPr>
            <a:lvl4pPr>
              <a:defRPr b="0" i="0">
                <a:solidFill>
                  <a:schemeClr val="tx1"/>
                </a:solidFill>
                <a:latin typeface="Montserrat Light" charset="0"/>
                <a:ea typeface="Montserrat Light" charset="0"/>
                <a:cs typeface="Montserrat Light" charset="0"/>
              </a:defRPr>
            </a:lvl4pPr>
            <a:lvl5pPr>
              <a:defRPr b="0" i="0">
                <a:solidFill>
                  <a:schemeClr val="tx1"/>
                </a:solidFill>
                <a:latin typeface="Montserrat Light" charset="0"/>
                <a:ea typeface="Montserrat Light" charset="0"/>
                <a:cs typeface="Montserrat Light" charset="0"/>
              </a:defRPr>
            </a:lvl5pPr>
          </a:lstStyle>
          <a:p>
            <a:pPr lvl="0"/>
            <a:r>
              <a:rPr lang="en-US" dirty="0"/>
              <a:t>Edit Text</a:t>
            </a:r>
          </a:p>
        </p:txBody>
      </p:sp>
      <p:sp>
        <p:nvSpPr>
          <p:cNvPr id="32" name="Freeform 31"/>
          <p:cNvSpPr/>
          <p:nvPr userDrawn="1"/>
        </p:nvSpPr>
        <p:spPr>
          <a:xfrm rot="5400000">
            <a:off x="10603772" y="2672685"/>
            <a:ext cx="1139825" cy="708025"/>
          </a:xfrm>
          <a:custGeom>
            <a:avLst/>
            <a:gdLst>
              <a:gd name="connsiteX0" fmla="*/ 0 w 1139825"/>
              <a:gd name="connsiteY0" fmla="*/ 555625 h 708025"/>
              <a:gd name="connsiteX1" fmla="*/ 0 w 1139825"/>
              <a:gd name="connsiteY1" fmla="*/ 698500 h 708025"/>
              <a:gd name="connsiteX2" fmla="*/ 565150 w 1139825"/>
              <a:gd name="connsiteY2" fmla="*/ 133350 h 708025"/>
              <a:gd name="connsiteX3" fmla="*/ 1139825 w 1139825"/>
              <a:gd name="connsiteY3" fmla="*/ 708025 h 708025"/>
              <a:gd name="connsiteX4" fmla="*/ 1139825 w 1139825"/>
              <a:gd name="connsiteY4" fmla="*/ 565150 h 708025"/>
              <a:gd name="connsiteX5" fmla="*/ 574675 w 1139825"/>
              <a:gd name="connsiteY5" fmla="*/ 0 h 708025"/>
              <a:gd name="connsiteX6" fmla="*/ 0 w 1139825"/>
              <a:gd name="connsiteY6" fmla="*/ 555625 h 708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9825" h="708025">
                <a:moveTo>
                  <a:pt x="0" y="555625"/>
                </a:moveTo>
                <a:lnTo>
                  <a:pt x="0" y="698500"/>
                </a:lnTo>
                <a:lnTo>
                  <a:pt x="565150" y="133350"/>
                </a:lnTo>
                <a:lnTo>
                  <a:pt x="1139825" y="708025"/>
                </a:lnTo>
                <a:lnTo>
                  <a:pt x="1139825" y="565150"/>
                </a:lnTo>
                <a:lnTo>
                  <a:pt x="574675" y="0"/>
                </a:lnTo>
                <a:lnTo>
                  <a:pt x="0" y="5556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solidFill>
                <a:schemeClr val="bg1"/>
              </a:solidFill>
            </a:endParaRPr>
          </a:p>
        </p:txBody>
      </p:sp>
      <p:cxnSp>
        <p:nvCxnSpPr>
          <p:cNvPr id="33" name="Straight Connector 32"/>
          <p:cNvCxnSpPr/>
          <p:nvPr userDrawn="1"/>
        </p:nvCxnSpPr>
        <p:spPr>
          <a:xfrm>
            <a:off x="8672268" y="3021900"/>
            <a:ext cx="396000" cy="0"/>
          </a:xfrm>
          <a:prstGeom prst="line">
            <a:avLst/>
          </a:prstGeom>
          <a:ln w="85725" cap="flat">
            <a:solidFill>
              <a:schemeClr val="accent3"/>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34" name="Text Placeholder 28"/>
          <p:cNvSpPr>
            <a:spLocks noGrp="1"/>
          </p:cNvSpPr>
          <p:nvPr>
            <p:ph type="body" sz="quarter" idx="21" hasCustomPrompt="1"/>
          </p:nvPr>
        </p:nvSpPr>
        <p:spPr>
          <a:xfrm>
            <a:off x="8673042" y="3191669"/>
            <a:ext cx="1885574" cy="821533"/>
          </a:xfrm>
        </p:spPr>
        <p:txBody>
          <a:bodyPr lIns="0" tIns="0" rIns="0" bIns="0" anchor="t"/>
          <a:lstStyle>
            <a:lvl1pPr>
              <a:buFontTx/>
              <a:buNone/>
              <a:defRPr sz="2000" b="0" i="0" cap="none" baseline="0">
                <a:solidFill>
                  <a:schemeClr val="bg1"/>
                </a:solidFill>
                <a:latin typeface="Arial" charset="0"/>
                <a:ea typeface="Arial" charset="0"/>
                <a:cs typeface="Arial" charset="0"/>
              </a:defRPr>
            </a:lvl1pPr>
            <a:lvl2pPr>
              <a:defRPr b="0" i="0">
                <a:solidFill>
                  <a:schemeClr val="tx1"/>
                </a:solidFill>
                <a:latin typeface="Montserrat Light" charset="0"/>
                <a:ea typeface="Montserrat Light" charset="0"/>
                <a:cs typeface="Montserrat Light" charset="0"/>
              </a:defRPr>
            </a:lvl2pPr>
            <a:lvl3pPr>
              <a:defRPr b="0" i="0">
                <a:solidFill>
                  <a:schemeClr val="tx1"/>
                </a:solidFill>
                <a:latin typeface="Montserrat Light" charset="0"/>
                <a:ea typeface="Montserrat Light" charset="0"/>
                <a:cs typeface="Montserrat Light" charset="0"/>
              </a:defRPr>
            </a:lvl3pPr>
            <a:lvl4pPr>
              <a:defRPr b="0" i="0">
                <a:solidFill>
                  <a:schemeClr val="tx1"/>
                </a:solidFill>
                <a:latin typeface="Montserrat Light" charset="0"/>
                <a:ea typeface="Montserrat Light" charset="0"/>
                <a:cs typeface="Montserrat Light" charset="0"/>
              </a:defRPr>
            </a:lvl4pPr>
            <a:lvl5pPr>
              <a:defRPr b="0" i="0">
                <a:solidFill>
                  <a:schemeClr val="tx1"/>
                </a:solidFill>
                <a:latin typeface="Montserrat Light" charset="0"/>
                <a:ea typeface="Montserrat Light" charset="0"/>
                <a:cs typeface="Montserrat Light" charset="0"/>
              </a:defRPr>
            </a:lvl5pPr>
          </a:lstStyle>
          <a:p>
            <a:pPr lvl="0"/>
            <a:r>
              <a:rPr lang="en-US" dirty="0"/>
              <a:t>Edit subtitle two line</a:t>
            </a:r>
          </a:p>
        </p:txBody>
      </p:sp>
      <p:sp>
        <p:nvSpPr>
          <p:cNvPr id="35" name="Text Placeholder 25"/>
          <p:cNvSpPr>
            <a:spLocks noGrp="1"/>
          </p:cNvSpPr>
          <p:nvPr>
            <p:ph type="body" sz="quarter" idx="22" hasCustomPrompt="1"/>
          </p:nvPr>
        </p:nvSpPr>
        <p:spPr>
          <a:xfrm>
            <a:off x="8671201" y="4048067"/>
            <a:ext cx="2818070" cy="1934807"/>
          </a:xfrm>
        </p:spPr>
        <p:txBody>
          <a:bodyPr lIns="0" tIns="0" rIns="0" bIns="0" anchor="t"/>
          <a:lstStyle>
            <a:lvl1pPr marL="208800" indent="-208800">
              <a:spcBef>
                <a:spcPts val="1000"/>
              </a:spcBef>
              <a:buFontTx/>
              <a:buBlip>
                <a:blip r:embed="rId2"/>
              </a:buBlip>
              <a:defRPr sz="1400" b="0" i="0">
                <a:solidFill>
                  <a:srgbClr val="FFFEFE"/>
                </a:solidFill>
                <a:latin typeface="Arial" charset="0"/>
                <a:ea typeface="Arial" charset="0"/>
                <a:cs typeface="Arial" charset="0"/>
              </a:defRPr>
            </a:lvl1pPr>
            <a:lvl2pPr marL="209550" marR="0" indent="-209550" algn="l" defTabSz="914363" rtl="0" eaLnBrk="1" fontAlgn="auto" latinLnBrk="0" hangingPunct="1">
              <a:lnSpc>
                <a:spcPct val="90000"/>
              </a:lnSpc>
              <a:spcBef>
                <a:spcPts val="1000"/>
              </a:spcBef>
              <a:spcAft>
                <a:spcPts val="0"/>
              </a:spcAft>
              <a:buClr>
                <a:schemeClr val="bg2"/>
              </a:buClr>
              <a:buSzTx/>
              <a:buFontTx/>
              <a:buBlip>
                <a:blip r:embed="rId3"/>
              </a:buBlip>
              <a:tabLst/>
              <a:defRPr sz="1400" b="0" i="0">
                <a:solidFill>
                  <a:schemeClr val="bg1"/>
                </a:solidFill>
                <a:latin typeface="Arial" charset="0"/>
                <a:ea typeface="Arial" charset="0"/>
                <a:cs typeface="Arial" charset="0"/>
              </a:defRPr>
            </a:lvl2pPr>
            <a:lvl3pPr marL="623069" indent="-146838">
              <a:buFontTx/>
              <a:buBlip>
                <a:blip r:embed="rId3"/>
              </a:buBlip>
              <a:defRPr>
                <a:solidFill>
                  <a:schemeClr val="bg1"/>
                </a:solidFill>
              </a:defRPr>
            </a:lvl3pPr>
            <a:lvl4pPr marL="813562" indent="-146838">
              <a:buFontTx/>
              <a:buBlip>
                <a:blip r:embed="rId3"/>
              </a:buBlip>
              <a:defRPr>
                <a:solidFill>
                  <a:schemeClr val="bg1"/>
                </a:solidFill>
              </a:defRPr>
            </a:lvl4pPr>
            <a:lvl5pPr marL="952462" indent="-138901">
              <a:buFontTx/>
              <a:buBlip>
                <a:blip r:embed="rId3"/>
              </a:buBlip>
              <a:defRPr>
                <a:solidFill>
                  <a:schemeClr val="bg1"/>
                </a:solidFill>
              </a:defRPr>
            </a:lvl5pPr>
          </a:lstStyle>
          <a:p>
            <a:pPr lvl="0"/>
            <a:r>
              <a:rPr lang="en-US" dirty="0"/>
              <a:t>Bullet one text goes here</a:t>
            </a:r>
          </a:p>
        </p:txBody>
      </p:sp>
      <p:sp>
        <p:nvSpPr>
          <p:cNvPr id="36" name="Text Placeholder 25"/>
          <p:cNvSpPr>
            <a:spLocks noGrp="1"/>
          </p:cNvSpPr>
          <p:nvPr>
            <p:ph type="body" sz="quarter" idx="23" hasCustomPrompt="1"/>
          </p:nvPr>
        </p:nvSpPr>
        <p:spPr>
          <a:xfrm>
            <a:off x="608534" y="4048067"/>
            <a:ext cx="2837400" cy="1934807"/>
          </a:xfrm>
        </p:spPr>
        <p:txBody>
          <a:bodyPr lIns="0" tIns="0" rIns="0" bIns="0" anchor="t"/>
          <a:lstStyle>
            <a:lvl1pPr marL="208800" indent="-208800">
              <a:spcBef>
                <a:spcPts val="1000"/>
              </a:spcBef>
              <a:buFontTx/>
              <a:buBlip>
                <a:blip r:embed="rId4"/>
              </a:buBlip>
              <a:defRPr sz="1400" b="0" i="0">
                <a:solidFill>
                  <a:srgbClr val="FFFEFE"/>
                </a:solidFill>
                <a:latin typeface="Arial" charset="0"/>
                <a:ea typeface="Arial" charset="0"/>
                <a:cs typeface="Arial" charset="0"/>
              </a:defRPr>
            </a:lvl1pPr>
            <a:lvl2pPr marL="209550" marR="0" indent="-209550" algn="l" defTabSz="914363" rtl="0" eaLnBrk="1" fontAlgn="auto" latinLnBrk="0" hangingPunct="1">
              <a:lnSpc>
                <a:spcPct val="90000"/>
              </a:lnSpc>
              <a:spcBef>
                <a:spcPts val="1000"/>
              </a:spcBef>
              <a:spcAft>
                <a:spcPts val="0"/>
              </a:spcAft>
              <a:buClr>
                <a:schemeClr val="bg2"/>
              </a:buClr>
              <a:buSzTx/>
              <a:buFontTx/>
              <a:buBlip>
                <a:blip r:embed="rId5"/>
              </a:buBlip>
              <a:tabLst/>
              <a:defRPr sz="1400" b="0" i="0">
                <a:solidFill>
                  <a:schemeClr val="bg1"/>
                </a:solidFill>
                <a:latin typeface="Arial" charset="0"/>
                <a:ea typeface="Arial" charset="0"/>
                <a:cs typeface="Arial" charset="0"/>
              </a:defRPr>
            </a:lvl2pPr>
            <a:lvl3pPr marL="623069" indent="-146838">
              <a:buFontTx/>
              <a:buBlip>
                <a:blip r:embed="rId5"/>
              </a:buBlip>
              <a:defRPr>
                <a:solidFill>
                  <a:schemeClr val="bg1"/>
                </a:solidFill>
              </a:defRPr>
            </a:lvl3pPr>
            <a:lvl4pPr marL="813562" indent="-146838">
              <a:buFontTx/>
              <a:buBlip>
                <a:blip r:embed="rId5"/>
              </a:buBlip>
              <a:defRPr>
                <a:solidFill>
                  <a:schemeClr val="bg1"/>
                </a:solidFill>
              </a:defRPr>
            </a:lvl4pPr>
            <a:lvl5pPr marL="952462" indent="-138901">
              <a:buFontTx/>
              <a:buBlip>
                <a:blip r:embed="rId5"/>
              </a:buBlip>
              <a:defRPr>
                <a:solidFill>
                  <a:schemeClr val="bg1"/>
                </a:solidFill>
              </a:defRPr>
            </a:lvl5pPr>
          </a:lstStyle>
          <a:p>
            <a:pPr lvl="0"/>
            <a:r>
              <a:rPr lang="en-US" dirty="0"/>
              <a:t>Bullet one text goes here</a:t>
            </a:r>
          </a:p>
        </p:txBody>
      </p:sp>
      <p:sp>
        <p:nvSpPr>
          <p:cNvPr id="37" name="Text Placeholder 25"/>
          <p:cNvSpPr>
            <a:spLocks noGrp="1"/>
          </p:cNvSpPr>
          <p:nvPr>
            <p:ph type="body" sz="quarter" idx="24" hasCustomPrompt="1"/>
          </p:nvPr>
        </p:nvSpPr>
        <p:spPr>
          <a:xfrm>
            <a:off x="4681013" y="4048201"/>
            <a:ext cx="2826799" cy="1934674"/>
          </a:xfrm>
        </p:spPr>
        <p:txBody>
          <a:bodyPr lIns="0" tIns="0" rIns="0" bIns="0" anchor="t"/>
          <a:lstStyle>
            <a:lvl1pPr marL="208800" indent="-208800">
              <a:spcBef>
                <a:spcPts val="1000"/>
              </a:spcBef>
              <a:buFontTx/>
              <a:buBlip>
                <a:blip r:embed="rId6"/>
              </a:buBlip>
              <a:defRPr sz="1400" b="0" i="0">
                <a:solidFill>
                  <a:srgbClr val="FFFEFE"/>
                </a:solidFill>
                <a:latin typeface="Arial" charset="0"/>
                <a:ea typeface="Arial" charset="0"/>
                <a:cs typeface="Arial" charset="0"/>
              </a:defRPr>
            </a:lvl1pPr>
            <a:lvl2pPr marL="209550" marR="0" indent="-209550" algn="l" defTabSz="914363" rtl="0" eaLnBrk="1" fontAlgn="auto" latinLnBrk="0" hangingPunct="1">
              <a:lnSpc>
                <a:spcPct val="90000"/>
              </a:lnSpc>
              <a:spcBef>
                <a:spcPts val="1000"/>
              </a:spcBef>
              <a:spcAft>
                <a:spcPts val="0"/>
              </a:spcAft>
              <a:buClr>
                <a:schemeClr val="bg2"/>
              </a:buClr>
              <a:buSzTx/>
              <a:buFontTx/>
              <a:buBlip>
                <a:blip r:embed="rId6"/>
              </a:buBlip>
              <a:tabLst/>
              <a:defRPr sz="1400" b="0" i="0" baseline="0">
                <a:solidFill>
                  <a:schemeClr val="bg1"/>
                </a:solidFill>
                <a:latin typeface="Arial" charset="0"/>
                <a:ea typeface="Arial" charset="0"/>
                <a:cs typeface="Arial" charset="0"/>
              </a:defRPr>
            </a:lvl2pPr>
            <a:lvl3pPr marL="623069" indent="-146838">
              <a:buFontTx/>
              <a:buBlip>
                <a:blip r:embed="rId6"/>
              </a:buBlip>
              <a:defRPr>
                <a:solidFill>
                  <a:schemeClr val="bg1"/>
                </a:solidFill>
              </a:defRPr>
            </a:lvl3pPr>
            <a:lvl4pPr marL="813562" indent="-146838">
              <a:buFontTx/>
              <a:buBlip>
                <a:blip r:embed="rId6"/>
              </a:buBlip>
              <a:defRPr>
                <a:solidFill>
                  <a:schemeClr val="bg1"/>
                </a:solidFill>
              </a:defRPr>
            </a:lvl4pPr>
            <a:lvl5pPr marL="952462" indent="-138901">
              <a:buFontTx/>
              <a:buBlip>
                <a:blip r:embed="rId6"/>
              </a:buBlip>
              <a:defRPr>
                <a:solidFill>
                  <a:schemeClr val="bg1"/>
                </a:solidFill>
              </a:defRPr>
            </a:lvl5pPr>
          </a:lstStyle>
          <a:p>
            <a:pPr lvl="0"/>
            <a:r>
              <a:rPr lang="en-US" dirty="0"/>
              <a:t>Bullet one text goes here</a:t>
            </a:r>
          </a:p>
        </p:txBody>
      </p:sp>
      <p:pic>
        <p:nvPicPr>
          <p:cNvPr id="29" name="Picture 28"/>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222816647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8D_Title_Content x 4">
    <p:spTree>
      <p:nvGrpSpPr>
        <p:cNvPr id="1" name=""/>
        <p:cNvGrpSpPr/>
        <p:nvPr/>
      </p:nvGrpSpPr>
      <p:grpSpPr>
        <a:xfrm>
          <a:off x="0" y="0"/>
          <a:ext cx="0" cy="0"/>
          <a:chOff x="0" y="0"/>
          <a:chExt cx="0" cy="0"/>
        </a:xfrm>
      </p:grpSpPr>
      <p:sp>
        <p:nvSpPr>
          <p:cNvPr id="4"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2" name="TextBox 11"/>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13" name="Straight Connector 12"/>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5" name="TextBox 14"/>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10" name="Straight Connector 9"/>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 name="TextBox 1"/>
          <p:cNvSpPr txBox="1"/>
          <p:nvPr userDrawn="1"/>
        </p:nvSpPr>
        <p:spPr>
          <a:xfrm>
            <a:off x="1007534" y="1979333"/>
            <a:ext cx="863600" cy="854080"/>
          </a:xfrm>
          <a:prstGeom prst="rect">
            <a:avLst/>
          </a:prstGeom>
          <a:solidFill>
            <a:schemeClr val="tx2"/>
          </a:solidFill>
        </p:spPr>
        <p:txBody>
          <a:bodyPr wrap="square" lIns="45720" tIns="45720" rIns="45720" bIns="45720" rtlCol="0" anchor="ctr">
            <a:spAutoFit/>
          </a:bodyPr>
          <a:lstStyle/>
          <a:p>
            <a:pPr algn="ctr">
              <a:lnSpc>
                <a:spcPct val="90000"/>
              </a:lnSpc>
              <a:spcBef>
                <a:spcPts val="1200"/>
              </a:spcBef>
            </a:pPr>
            <a:r>
              <a:rPr lang="en-US" sz="5400" b="0" dirty="0">
                <a:solidFill>
                  <a:schemeClr val="bg1"/>
                </a:solidFill>
              </a:rPr>
              <a:t>1</a:t>
            </a:r>
          </a:p>
        </p:txBody>
      </p:sp>
      <p:cxnSp>
        <p:nvCxnSpPr>
          <p:cNvPr id="11" name="Straight Connector 10"/>
          <p:cNvCxnSpPr/>
          <p:nvPr userDrawn="1"/>
        </p:nvCxnSpPr>
        <p:spPr>
          <a:xfrm>
            <a:off x="3953933" y="1981200"/>
            <a:ext cx="0" cy="855133"/>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8" name="TextBox 17"/>
          <p:cNvSpPr txBox="1"/>
          <p:nvPr userDrawn="1"/>
        </p:nvSpPr>
        <p:spPr>
          <a:xfrm>
            <a:off x="1007534" y="3003938"/>
            <a:ext cx="863600" cy="854080"/>
          </a:xfrm>
          <a:prstGeom prst="rect">
            <a:avLst/>
          </a:prstGeom>
          <a:solidFill>
            <a:schemeClr val="accent3"/>
          </a:solidFill>
        </p:spPr>
        <p:txBody>
          <a:bodyPr wrap="square" lIns="45720" tIns="45720" rIns="45720" bIns="45720" rtlCol="0" anchor="ctr">
            <a:spAutoFit/>
          </a:bodyPr>
          <a:lstStyle/>
          <a:p>
            <a:pPr algn="ctr">
              <a:lnSpc>
                <a:spcPct val="90000"/>
              </a:lnSpc>
              <a:spcBef>
                <a:spcPts val="1200"/>
              </a:spcBef>
            </a:pPr>
            <a:r>
              <a:rPr lang="en-US" sz="5400" b="0" dirty="0">
                <a:solidFill>
                  <a:schemeClr val="bg1"/>
                </a:solidFill>
              </a:rPr>
              <a:t>2</a:t>
            </a:r>
          </a:p>
        </p:txBody>
      </p:sp>
      <p:cxnSp>
        <p:nvCxnSpPr>
          <p:cNvPr id="19" name="Straight Connector 18"/>
          <p:cNvCxnSpPr/>
          <p:nvPr userDrawn="1"/>
        </p:nvCxnSpPr>
        <p:spPr>
          <a:xfrm>
            <a:off x="3953933" y="3005805"/>
            <a:ext cx="0" cy="855133"/>
          </a:xfrm>
          <a:prstGeom prst="line">
            <a:avLst/>
          </a:prstGeom>
          <a:ln w="85725" cap="flat">
            <a:solidFill>
              <a:schemeClr val="accent3"/>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2" name="TextBox 21"/>
          <p:cNvSpPr txBox="1"/>
          <p:nvPr userDrawn="1"/>
        </p:nvSpPr>
        <p:spPr>
          <a:xfrm>
            <a:off x="1007534" y="4028411"/>
            <a:ext cx="863600" cy="854080"/>
          </a:xfrm>
          <a:prstGeom prst="rect">
            <a:avLst/>
          </a:prstGeom>
          <a:solidFill>
            <a:schemeClr val="accent2"/>
          </a:solidFill>
        </p:spPr>
        <p:txBody>
          <a:bodyPr wrap="square" lIns="45720" tIns="45720" rIns="45720" bIns="45720" rtlCol="0" anchor="ctr">
            <a:spAutoFit/>
          </a:bodyPr>
          <a:lstStyle/>
          <a:p>
            <a:pPr algn="ctr">
              <a:lnSpc>
                <a:spcPct val="90000"/>
              </a:lnSpc>
              <a:spcBef>
                <a:spcPts val="1200"/>
              </a:spcBef>
            </a:pPr>
            <a:r>
              <a:rPr lang="en-US" sz="5400" b="0" dirty="0">
                <a:solidFill>
                  <a:schemeClr val="bg1"/>
                </a:solidFill>
              </a:rPr>
              <a:t>3</a:t>
            </a:r>
          </a:p>
        </p:txBody>
      </p:sp>
      <p:cxnSp>
        <p:nvCxnSpPr>
          <p:cNvPr id="23" name="Straight Connector 22"/>
          <p:cNvCxnSpPr/>
          <p:nvPr userDrawn="1"/>
        </p:nvCxnSpPr>
        <p:spPr>
          <a:xfrm>
            <a:off x="3953933" y="4030278"/>
            <a:ext cx="0" cy="855133"/>
          </a:xfrm>
          <a:prstGeom prst="line">
            <a:avLst/>
          </a:prstGeom>
          <a:ln w="85725" cap="flat">
            <a:solidFill>
              <a:schemeClr val="accent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6" name="TextBox 25"/>
          <p:cNvSpPr txBox="1"/>
          <p:nvPr userDrawn="1"/>
        </p:nvSpPr>
        <p:spPr>
          <a:xfrm>
            <a:off x="1007534" y="5052885"/>
            <a:ext cx="863600" cy="854080"/>
          </a:xfrm>
          <a:prstGeom prst="rect">
            <a:avLst/>
          </a:prstGeom>
          <a:solidFill>
            <a:schemeClr val="accent5"/>
          </a:solidFill>
        </p:spPr>
        <p:txBody>
          <a:bodyPr wrap="square" lIns="45720" tIns="45720" rIns="45720" bIns="45720" rtlCol="0" anchor="ctr">
            <a:spAutoFit/>
          </a:bodyPr>
          <a:lstStyle/>
          <a:p>
            <a:pPr algn="ctr">
              <a:lnSpc>
                <a:spcPct val="90000"/>
              </a:lnSpc>
              <a:spcBef>
                <a:spcPts val="1200"/>
              </a:spcBef>
            </a:pPr>
            <a:r>
              <a:rPr lang="en-US" sz="5400" b="0" dirty="0">
                <a:solidFill>
                  <a:schemeClr val="bg1"/>
                </a:solidFill>
              </a:rPr>
              <a:t>4</a:t>
            </a:r>
          </a:p>
        </p:txBody>
      </p:sp>
      <p:cxnSp>
        <p:nvCxnSpPr>
          <p:cNvPr id="27" name="Straight Connector 26"/>
          <p:cNvCxnSpPr/>
          <p:nvPr userDrawn="1"/>
        </p:nvCxnSpPr>
        <p:spPr>
          <a:xfrm>
            <a:off x="3953933" y="5054752"/>
            <a:ext cx="0" cy="855133"/>
          </a:xfrm>
          <a:prstGeom prst="line">
            <a:avLst/>
          </a:prstGeom>
          <a:ln w="85725" cap="flat">
            <a:solidFill>
              <a:schemeClr val="accent5"/>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44" name="Text Placeholder 7"/>
          <p:cNvSpPr>
            <a:spLocks noGrp="1" noChangeAspect="1"/>
          </p:cNvSpPr>
          <p:nvPr>
            <p:ph type="body" sz="quarter" idx="24" hasCustomPrompt="1"/>
          </p:nvPr>
        </p:nvSpPr>
        <p:spPr>
          <a:xfrm>
            <a:off x="2057146" y="1983795"/>
            <a:ext cx="1647816" cy="850198"/>
          </a:xfrm>
          <a:noFill/>
        </p:spPr>
        <p:txBody>
          <a:bodyPr lIns="0" tIns="0" rIns="0" bIns="0" anchor="ctr">
            <a:noAutofit/>
          </a:bodyPr>
          <a:lstStyle>
            <a:lvl1pPr marL="0" indent="0" algn="l">
              <a:spcBef>
                <a:spcPts val="0"/>
              </a:spcBef>
              <a:spcAft>
                <a:spcPts val="1500"/>
              </a:spcAft>
              <a:buNone/>
              <a:defRPr sz="1700" b="0" i="0" cap="all" spc="0" baseline="0">
                <a:solidFill>
                  <a:srgbClr val="00C2BB"/>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edit text</a:t>
            </a:r>
          </a:p>
        </p:txBody>
      </p:sp>
      <p:sp>
        <p:nvSpPr>
          <p:cNvPr id="45" name="Text Placeholder 7"/>
          <p:cNvSpPr>
            <a:spLocks noGrp="1" noChangeAspect="1"/>
          </p:cNvSpPr>
          <p:nvPr>
            <p:ph type="body" sz="quarter" idx="25" hasCustomPrompt="1"/>
          </p:nvPr>
        </p:nvSpPr>
        <p:spPr>
          <a:xfrm>
            <a:off x="2057146" y="3003901"/>
            <a:ext cx="1647816" cy="850198"/>
          </a:xfrm>
          <a:noFill/>
        </p:spPr>
        <p:txBody>
          <a:bodyPr lIns="0" tIns="0" rIns="0" bIns="0" anchor="ctr">
            <a:noAutofit/>
          </a:bodyPr>
          <a:lstStyle>
            <a:lvl1pPr marL="0" indent="0" algn="l">
              <a:spcBef>
                <a:spcPts val="0"/>
              </a:spcBef>
              <a:spcAft>
                <a:spcPts val="1500"/>
              </a:spcAft>
              <a:buNone/>
              <a:defRPr sz="1700" b="0" i="0" cap="all" spc="0" baseline="0">
                <a:solidFill>
                  <a:schemeClr val="accent3"/>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edit text</a:t>
            </a:r>
          </a:p>
        </p:txBody>
      </p:sp>
      <p:sp>
        <p:nvSpPr>
          <p:cNvPr id="46" name="Text Placeholder 7"/>
          <p:cNvSpPr>
            <a:spLocks noGrp="1" noChangeAspect="1"/>
          </p:cNvSpPr>
          <p:nvPr>
            <p:ph type="body" sz="quarter" idx="26" hasCustomPrompt="1"/>
          </p:nvPr>
        </p:nvSpPr>
        <p:spPr>
          <a:xfrm>
            <a:off x="2057146" y="4032535"/>
            <a:ext cx="1647816" cy="850198"/>
          </a:xfrm>
          <a:noFill/>
        </p:spPr>
        <p:txBody>
          <a:bodyPr lIns="0" tIns="0" rIns="0" bIns="0" anchor="ctr">
            <a:noAutofit/>
          </a:bodyPr>
          <a:lstStyle>
            <a:lvl1pPr marL="0" indent="0" algn="l">
              <a:spcBef>
                <a:spcPts val="0"/>
              </a:spcBef>
              <a:spcAft>
                <a:spcPts val="1500"/>
              </a:spcAft>
              <a:buNone/>
              <a:defRPr sz="1700" b="0" i="0" cap="all" spc="0" baseline="0">
                <a:solidFill>
                  <a:schemeClr val="accent2"/>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edit text</a:t>
            </a:r>
          </a:p>
        </p:txBody>
      </p:sp>
      <p:sp>
        <p:nvSpPr>
          <p:cNvPr id="47" name="Text Placeholder 7"/>
          <p:cNvSpPr>
            <a:spLocks noGrp="1" noChangeAspect="1"/>
          </p:cNvSpPr>
          <p:nvPr>
            <p:ph type="body" sz="quarter" idx="27" hasCustomPrompt="1"/>
          </p:nvPr>
        </p:nvSpPr>
        <p:spPr>
          <a:xfrm>
            <a:off x="2057146" y="5050673"/>
            <a:ext cx="1647816" cy="850198"/>
          </a:xfrm>
          <a:noFill/>
        </p:spPr>
        <p:txBody>
          <a:bodyPr lIns="0" tIns="0" rIns="0" bIns="0" anchor="ctr">
            <a:noAutofit/>
          </a:bodyPr>
          <a:lstStyle>
            <a:lvl1pPr marL="0" indent="0" algn="l">
              <a:spcBef>
                <a:spcPts val="0"/>
              </a:spcBef>
              <a:spcAft>
                <a:spcPts val="1500"/>
              </a:spcAft>
              <a:buNone/>
              <a:defRPr sz="1700" b="0" i="0" cap="all" spc="0" baseline="0">
                <a:solidFill>
                  <a:schemeClr val="accent5"/>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edit text</a:t>
            </a:r>
          </a:p>
        </p:txBody>
      </p:sp>
      <p:sp>
        <p:nvSpPr>
          <p:cNvPr id="49" name="Text Placeholder 48"/>
          <p:cNvSpPr>
            <a:spLocks noGrp="1"/>
          </p:cNvSpPr>
          <p:nvPr>
            <p:ph type="body" sz="quarter" idx="28" hasCustomPrompt="1"/>
          </p:nvPr>
        </p:nvSpPr>
        <p:spPr>
          <a:xfrm>
            <a:off x="4187008" y="1983794"/>
            <a:ext cx="6035747" cy="850199"/>
          </a:xfrm>
        </p:spPr>
        <p:txBody>
          <a:bodyPr anchor="ctr"/>
          <a:lstStyle>
            <a:lvl1pPr>
              <a:defRPr sz="1400"/>
            </a:lvl1pPr>
            <a:lvl2pPr>
              <a:defRPr sz="1400"/>
            </a:lvl2pPr>
            <a:lvl3pPr>
              <a:defRPr sz="1400"/>
            </a:lvl3pPr>
            <a:lvl4pPr>
              <a:defRPr sz="1400"/>
            </a:lvl4pPr>
            <a:lvl5pPr>
              <a:defRPr sz="1400"/>
            </a:lvl5pPr>
          </a:lstStyle>
          <a:p>
            <a:pPr lvl="0"/>
            <a:r>
              <a:rPr lang="en-GB" dirty="0"/>
              <a:t>Click to edit text</a:t>
            </a:r>
            <a:endParaRPr lang="en-US" dirty="0"/>
          </a:p>
        </p:txBody>
      </p:sp>
      <p:sp>
        <p:nvSpPr>
          <p:cNvPr id="50" name="Text Placeholder 48"/>
          <p:cNvSpPr>
            <a:spLocks noGrp="1"/>
          </p:cNvSpPr>
          <p:nvPr>
            <p:ph type="body" sz="quarter" idx="29" hasCustomPrompt="1"/>
          </p:nvPr>
        </p:nvSpPr>
        <p:spPr>
          <a:xfrm>
            <a:off x="4187008" y="3003900"/>
            <a:ext cx="6035747" cy="850199"/>
          </a:xfrm>
        </p:spPr>
        <p:txBody>
          <a:bodyPr anchor="ctr"/>
          <a:lstStyle>
            <a:lvl1pPr>
              <a:defRPr sz="1400"/>
            </a:lvl1pPr>
            <a:lvl2pPr>
              <a:defRPr sz="1400"/>
            </a:lvl2pPr>
            <a:lvl3pPr>
              <a:defRPr sz="1400"/>
            </a:lvl3pPr>
            <a:lvl4pPr>
              <a:defRPr sz="1400"/>
            </a:lvl4pPr>
            <a:lvl5pPr>
              <a:defRPr sz="1400"/>
            </a:lvl5pPr>
          </a:lstStyle>
          <a:p>
            <a:pPr lvl="0"/>
            <a:r>
              <a:rPr lang="en-GB" dirty="0"/>
              <a:t>Click to edit text</a:t>
            </a:r>
            <a:endParaRPr lang="en-US" dirty="0"/>
          </a:p>
        </p:txBody>
      </p:sp>
      <p:sp>
        <p:nvSpPr>
          <p:cNvPr id="51" name="Text Placeholder 48"/>
          <p:cNvSpPr>
            <a:spLocks noGrp="1"/>
          </p:cNvSpPr>
          <p:nvPr>
            <p:ph type="body" sz="quarter" idx="30" hasCustomPrompt="1"/>
          </p:nvPr>
        </p:nvSpPr>
        <p:spPr>
          <a:xfrm>
            <a:off x="4187008" y="4032534"/>
            <a:ext cx="6035747" cy="850199"/>
          </a:xfrm>
        </p:spPr>
        <p:txBody>
          <a:bodyPr anchor="ctr"/>
          <a:lstStyle>
            <a:lvl1pPr>
              <a:defRPr sz="1400"/>
            </a:lvl1pPr>
            <a:lvl2pPr>
              <a:defRPr sz="1400"/>
            </a:lvl2pPr>
            <a:lvl3pPr>
              <a:defRPr sz="1400"/>
            </a:lvl3pPr>
            <a:lvl4pPr>
              <a:defRPr sz="1400"/>
            </a:lvl4pPr>
            <a:lvl5pPr>
              <a:defRPr sz="1400"/>
            </a:lvl5pPr>
          </a:lstStyle>
          <a:p>
            <a:pPr lvl="0"/>
            <a:r>
              <a:rPr lang="en-GB" dirty="0"/>
              <a:t>Click to edit text</a:t>
            </a:r>
            <a:endParaRPr lang="en-US" dirty="0"/>
          </a:p>
        </p:txBody>
      </p:sp>
      <p:sp>
        <p:nvSpPr>
          <p:cNvPr id="52" name="Text Placeholder 48"/>
          <p:cNvSpPr>
            <a:spLocks noGrp="1"/>
          </p:cNvSpPr>
          <p:nvPr>
            <p:ph type="body" sz="quarter" idx="31" hasCustomPrompt="1"/>
          </p:nvPr>
        </p:nvSpPr>
        <p:spPr>
          <a:xfrm>
            <a:off x="4187008" y="5050673"/>
            <a:ext cx="6035747" cy="850199"/>
          </a:xfrm>
        </p:spPr>
        <p:txBody>
          <a:bodyPr anchor="ctr"/>
          <a:lstStyle>
            <a:lvl1pPr>
              <a:defRPr sz="1400"/>
            </a:lvl1pPr>
            <a:lvl2pPr>
              <a:defRPr sz="1400"/>
            </a:lvl2pPr>
            <a:lvl3pPr>
              <a:defRPr sz="1400"/>
            </a:lvl3pPr>
            <a:lvl4pPr>
              <a:defRPr sz="1400"/>
            </a:lvl4pPr>
            <a:lvl5pPr>
              <a:defRPr sz="1400"/>
            </a:lvl5pPr>
          </a:lstStyle>
          <a:p>
            <a:pPr lvl="0"/>
            <a:r>
              <a:rPr lang="en-GB" dirty="0"/>
              <a:t>Click to edit text</a:t>
            </a:r>
            <a:endParaRPr lang="en-US" dirty="0"/>
          </a:p>
        </p:txBody>
      </p:sp>
      <p:pic>
        <p:nvPicPr>
          <p:cNvPr id="28" name="Picture 2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ext uri="{BB962C8B-B14F-4D97-AF65-F5344CB8AC3E}">
        <p14:creationId xmlns:p14="http://schemas.microsoft.com/office/powerpoint/2010/main" val="56443972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9A_Title">
    <p:bg>
      <p:bgPr>
        <a:solidFill>
          <a:schemeClr val="bg1"/>
        </a:solidFill>
        <a:effectLst/>
      </p:bgPr>
    </p:bg>
    <p:spTree>
      <p:nvGrpSpPr>
        <p:cNvPr id="1" name=""/>
        <p:cNvGrpSpPr/>
        <p:nvPr/>
      </p:nvGrpSpPr>
      <p:grpSpPr>
        <a:xfrm>
          <a:off x="0" y="0"/>
          <a:ext cx="0" cy="0"/>
          <a:chOff x="0" y="0"/>
          <a:chExt cx="0" cy="0"/>
        </a:xfrm>
      </p:grpSpPr>
      <p:sp>
        <p:nvSpPr>
          <p:cNvPr id="37"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1" name="TextBox 10"/>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12" name="Straight Connector 11"/>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5" name="TextBox 14"/>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17" name="Straight Connector 16"/>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9B_Title">
    <p:bg>
      <p:bgPr>
        <a:solidFill>
          <a:schemeClr val="tx1">
            <a:lumMod val="50000"/>
          </a:schemeClr>
        </a:solidFill>
        <a:effectLst/>
      </p:bgPr>
    </p:bg>
    <p:spTree>
      <p:nvGrpSpPr>
        <p:cNvPr id="1" name=""/>
        <p:cNvGrpSpPr/>
        <p:nvPr/>
      </p:nvGrpSpPr>
      <p:grpSpPr>
        <a:xfrm>
          <a:off x="0" y="0"/>
          <a:ext cx="0" cy="0"/>
          <a:chOff x="0" y="0"/>
          <a:chExt cx="0" cy="0"/>
        </a:xfrm>
      </p:grpSpPr>
      <p:sp>
        <p:nvSpPr>
          <p:cNvPr id="37"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bg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3" name="TextBox 12"/>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14" name="Straight Connector 13"/>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5" name="TextBox 14"/>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16" name="Straight Connector 15"/>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9C_Title_Content">
    <p:spTree>
      <p:nvGrpSpPr>
        <p:cNvPr id="1" name=""/>
        <p:cNvGrpSpPr/>
        <p:nvPr/>
      </p:nvGrpSpPr>
      <p:grpSpPr>
        <a:xfrm>
          <a:off x="0" y="0"/>
          <a:ext cx="0" cy="0"/>
          <a:chOff x="0" y="0"/>
          <a:chExt cx="0" cy="0"/>
        </a:xfrm>
      </p:grpSpPr>
      <p:sp>
        <p:nvSpPr>
          <p:cNvPr id="4"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12" name="TextBox 11"/>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13" name="Straight Connector 12"/>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5" name="TextBox 14"/>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10" name="Straight Connector 9"/>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1" hasCustomPrompt="1"/>
          </p:nvPr>
        </p:nvSpPr>
        <p:spPr>
          <a:xfrm>
            <a:off x="611213" y="1847491"/>
            <a:ext cx="11015415" cy="4041775"/>
          </a:xfrm>
        </p:spPr>
        <p:txBody>
          <a:bodyPr/>
          <a:lstStyle/>
          <a:p>
            <a:pPr lvl="0"/>
            <a:r>
              <a:rPr lang="en-GB" dirty="0"/>
              <a:t>Click to edit text</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ext uri="{BB962C8B-B14F-4D97-AF65-F5344CB8AC3E}">
        <p14:creationId xmlns:p14="http://schemas.microsoft.com/office/powerpoint/2010/main" val="70733195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9D_Title_Content">
    <p:bg>
      <p:bgPr>
        <a:solidFill>
          <a:schemeClr val="tx1">
            <a:lumMod val="50000"/>
          </a:schemeClr>
        </a:solidFill>
        <a:effectLst/>
      </p:bgPr>
    </p:bg>
    <p:spTree>
      <p:nvGrpSpPr>
        <p:cNvPr id="1" name=""/>
        <p:cNvGrpSpPr/>
        <p:nvPr/>
      </p:nvGrpSpPr>
      <p:grpSpPr>
        <a:xfrm>
          <a:off x="0" y="0"/>
          <a:ext cx="0" cy="0"/>
          <a:chOff x="0" y="0"/>
          <a:chExt cx="0" cy="0"/>
        </a:xfrm>
      </p:grpSpPr>
      <p:sp>
        <p:nvSpPr>
          <p:cNvPr id="4"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rgbClr val="FFFEFE"/>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cxnSp>
        <p:nvCxnSpPr>
          <p:cNvPr id="10" name="Straight Connector 9"/>
          <p:cNvCxnSpPr/>
          <p:nvPr userDrawn="1"/>
        </p:nvCxnSpPr>
        <p:spPr>
          <a:xfrm>
            <a:off x="612000" y="1193100"/>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1" hasCustomPrompt="1"/>
          </p:nvPr>
        </p:nvSpPr>
        <p:spPr>
          <a:xfrm>
            <a:off x="611213" y="1847491"/>
            <a:ext cx="11015415" cy="4041775"/>
          </a:xfrm>
        </p:spPr>
        <p:txBody>
          <a:bodyPr/>
          <a:lstStyle>
            <a:lvl1pPr>
              <a:defRPr>
                <a:solidFill>
                  <a:srgbClr val="FFFEFE"/>
                </a:solidFill>
              </a:defRPr>
            </a:lvl1pPr>
            <a:lvl2pPr>
              <a:defRPr>
                <a:solidFill>
                  <a:srgbClr val="FFFEFE"/>
                </a:solidFill>
              </a:defRPr>
            </a:lvl2pPr>
            <a:lvl3pPr>
              <a:buClr>
                <a:schemeClr val="bg1"/>
              </a:buClr>
              <a:defRPr>
                <a:solidFill>
                  <a:srgbClr val="FFFEFE"/>
                </a:solidFill>
              </a:defRPr>
            </a:lvl3pPr>
            <a:lvl4pPr>
              <a:buClr>
                <a:schemeClr val="bg1"/>
              </a:buClr>
              <a:defRPr>
                <a:solidFill>
                  <a:srgbClr val="FFFEFE"/>
                </a:solidFill>
              </a:defRPr>
            </a:lvl4pPr>
            <a:lvl5pPr>
              <a:buClr>
                <a:schemeClr val="bg1"/>
              </a:buClr>
              <a:defRPr>
                <a:solidFill>
                  <a:srgbClr val="FFFEFE"/>
                </a:solidFill>
              </a:defRPr>
            </a:lvl5pPr>
          </a:lstStyle>
          <a:p>
            <a:pPr lvl="0"/>
            <a:r>
              <a:rPr lang="en-GB" dirty="0"/>
              <a:t>Click to edit text</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7" name="TextBox 16"/>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18" name="Straight Connector 17"/>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9" name="TextBox 18"/>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7366999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9E_Title_Sub_Content">
    <p:spTree>
      <p:nvGrpSpPr>
        <p:cNvPr id="1" name=""/>
        <p:cNvGrpSpPr/>
        <p:nvPr/>
      </p:nvGrpSpPr>
      <p:grpSpPr>
        <a:xfrm>
          <a:off x="0" y="0"/>
          <a:ext cx="0" cy="0"/>
          <a:chOff x="0" y="0"/>
          <a:chExt cx="0" cy="0"/>
        </a:xfrm>
      </p:grpSpPr>
      <p:cxnSp>
        <p:nvCxnSpPr>
          <p:cNvPr id="3" name="Straight Connector 2"/>
          <p:cNvCxnSpPr/>
          <p:nvPr userDrawn="1"/>
        </p:nvCxnSpPr>
        <p:spPr>
          <a:xfrm>
            <a:off x="612000" y="1524816"/>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4"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5" name="Text Placeholder 2"/>
          <p:cNvSpPr>
            <a:spLocks noGrp="1"/>
          </p:cNvSpPr>
          <p:nvPr>
            <p:ph type="body" sz="quarter" idx="22" hasCustomPrompt="1"/>
          </p:nvPr>
        </p:nvSpPr>
        <p:spPr>
          <a:xfrm>
            <a:off x="612776" y="936000"/>
            <a:ext cx="3849158" cy="703262"/>
          </a:xfrm>
        </p:spPr>
        <p:txBody>
          <a:bodyPr/>
          <a:lstStyle>
            <a:lvl1pPr>
              <a:lnSpc>
                <a:spcPts val="1900"/>
              </a:lnSpc>
              <a:defRPr sz="1600" cap="none" spc="200" baseline="0">
                <a:solidFill>
                  <a:schemeClr val="tx2"/>
                </a:solidFill>
              </a:defRPr>
            </a:lvl1pPr>
          </a:lstStyle>
          <a:p>
            <a:pPr lvl="0"/>
            <a:r>
              <a:rPr lang="en-US" dirty="0"/>
              <a:t>Click to add subheading here</a:t>
            </a:r>
          </a:p>
        </p:txBody>
      </p:sp>
      <p:sp>
        <p:nvSpPr>
          <p:cNvPr id="12" name="TextBox 11"/>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13" name="Straight Connector 12"/>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5" name="TextBox 14"/>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17" name="Text Placeholder 2"/>
          <p:cNvSpPr>
            <a:spLocks noGrp="1"/>
          </p:cNvSpPr>
          <p:nvPr>
            <p:ph type="body" sz="quarter" idx="11" hasCustomPrompt="1"/>
          </p:nvPr>
        </p:nvSpPr>
        <p:spPr>
          <a:xfrm>
            <a:off x="611213" y="2186953"/>
            <a:ext cx="11015415" cy="3702313"/>
          </a:xfrm>
        </p:spPr>
        <p:txBody>
          <a:bodyPr/>
          <a:lstStyle/>
          <a:p>
            <a:pPr lvl="0"/>
            <a:r>
              <a:rPr lang="en-GB" dirty="0"/>
              <a:t>Click to edit text</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ext uri="{BB962C8B-B14F-4D97-AF65-F5344CB8AC3E}">
        <p14:creationId xmlns:p14="http://schemas.microsoft.com/office/powerpoint/2010/main" val="183426736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9F_Title_Sub_Content">
    <p:bg>
      <p:bgPr>
        <a:solidFill>
          <a:schemeClr val="tx1">
            <a:lumMod val="50000"/>
          </a:schemeClr>
        </a:solidFill>
        <a:effectLst/>
      </p:bgPr>
    </p:bg>
    <p:spTree>
      <p:nvGrpSpPr>
        <p:cNvPr id="1" name=""/>
        <p:cNvGrpSpPr/>
        <p:nvPr/>
      </p:nvGrpSpPr>
      <p:grpSpPr>
        <a:xfrm>
          <a:off x="0" y="0"/>
          <a:ext cx="0" cy="0"/>
          <a:chOff x="0" y="0"/>
          <a:chExt cx="0" cy="0"/>
        </a:xfrm>
      </p:grpSpPr>
      <p:cxnSp>
        <p:nvCxnSpPr>
          <p:cNvPr id="3" name="Straight Connector 2"/>
          <p:cNvCxnSpPr/>
          <p:nvPr userDrawn="1"/>
        </p:nvCxnSpPr>
        <p:spPr>
          <a:xfrm>
            <a:off x="612000" y="1524816"/>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4"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rgbClr val="FFFEFE"/>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5" name="Text Placeholder 2"/>
          <p:cNvSpPr>
            <a:spLocks noGrp="1"/>
          </p:cNvSpPr>
          <p:nvPr>
            <p:ph type="body" sz="quarter" idx="22" hasCustomPrompt="1"/>
          </p:nvPr>
        </p:nvSpPr>
        <p:spPr>
          <a:xfrm>
            <a:off x="612776" y="936000"/>
            <a:ext cx="3849158" cy="703262"/>
          </a:xfrm>
        </p:spPr>
        <p:txBody>
          <a:bodyPr/>
          <a:lstStyle>
            <a:lvl1pPr>
              <a:lnSpc>
                <a:spcPts val="1900"/>
              </a:lnSpc>
              <a:defRPr sz="1600" cap="none" spc="200" baseline="0">
                <a:solidFill>
                  <a:schemeClr val="tx2"/>
                </a:solidFill>
              </a:defRPr>
            </a:lvl1pPr>
            <a:lvl2pPr>
              <a:defRPr>
                <a:solidFill>
                  <a:schemeClr val="bg1"/>
                </a:solidFill>
              </a:defRPr>
            </a:lvl2pPr>
          </a:lstStyle>
          <a:p>
            <a:pPr lvl="0"/>
            <a:r>
              <a:rPr lang="en-US" dirty="0"/>
              <a:t>Click to add subheading here</a:t>
            </a:r>
          </a:p>
        </p:txBody>
      </p:sp>
      <p:sp>
        <p:nvSpPr>
          <p:cNvPr id="17" name="Text Placeholder 2"/>
          <p:cNvSpPr>
            <a:spLocks noGrp="1"/>
          </p:cNvSpPr>
          <p:nvPr>
            <p:ph type="body" sz="quarter" idx="11" hasCustomPrompt="1"/>
          </p:nvPr>
        </p:nvSpPr>
        <p:spPr>
          <a:xfrm>
            <a:off x="611213" y="2186953"/>
            <a:ext cx="11015415" cy="3702313"/>
          </a:xfrm>
        </p:spPr>
        <p:txBody>
          <a:bodyPr/>
          <a:lstStyle>
            <a:lvl1pPr>
              <a:defRPr>
                <a:solidFill>
                  <a:srgbClr val="FFFEFE"/>
                </a:solidFill>
              </a:defRPr>
            </a:lvl1pPr>
            <a:lvl2pPr>
              <a:defRPr>
                <a:solidFill>
                  <a:srgbClr val="FFFEFE"/>
                </a:solidFill>
              </a:defRPr>
            </a:lvl2pPr>
            <a:lvl3pPr>
              <a:buClr>
                <a:schemeClr val="bg1"/>
              </a:buClr>
              <a:defRPr>
                <a:solidFill>
                  <a:srgbClr val="FFFEFE"/>
                </a:solidFill>
              </a:defRPr>
            </a:lvl3pPr>
            <a:lvl4pPr>
              <a:buClr>
                <a:schemeClr val="bg1"/>
              </a:buClr>
              <a:defRPr>
                <a:solidFill>
                  <a:srgbClr val="FFFEFE"/>
                </a:solidFill>
              </a:defRPr>
            </a:lvl4pPr>
            <a:lvl5pPr>
              <a:buClr>
                <a:schemeClr val="bg1"/>
              </a:buClr>
              <a:defRPr>
                <a:solidFill>
                  <a:srgbClr val="FFFEFE"/>
                </a:solidFill>
              </a:defRPr>
            </a:lvl5pPr>
          </a:lstStyle>
          <a:p>
            <a:pPr lvl="0"/>
            <a:r>
              <a:rPr lang="en-GB" dirty="0"/>
              <a:t>Click to edit text</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TextBox 10"/>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18" name="Straight Connector 17"/>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9" name="TextBox 18"/>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235321185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9G_Title_Sub2lines_Content">
    <p:spTree>
      <p:nvGrpSpPr>
        <p:cNvPr id="1" name=""/>
        <p:cNvGrpSpPr/>
        <p:nvPr/>
      </p:nvGrpSpPr>
      <p:grpSpPr>
        <a:xfrm>
          <a:off x="0" y="0"/>
          <a:ext cx="0" cy="0"/>
          <a:chOff x="0" y="0"/>
          <a:chExt cx="0" cy="0"/>
        </a:xfrm>
      </p:grpSpPr>
      <p:cxnSp>
        <p:nvCxnSpPr>
          <p:cNvPr id="3" name="Straight Connector 2"/>
          <p:cNvCxnSpPr/>
          <p:nvPr userDrawn="1"/>
        </p:nvCxnSpPr>
        <p:spPr>
          <a:xfrm>
            <a:off x="612000" y="1760625"/>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4"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5" name="Text Placeholder 2"/>
          <p:cNvSpPr>
            <a:spLocks noGrp="1"/>
          </p:cNvSpPr>
          <p:nvPr>
            <p:ph type="body" sz="quarter" idx="22" hasCustomPrompt="1"/>
          </p:nvPr>
        </p:nvSpPr>
        <p:spPr>
          <a:xfrm>
            <a:off x="612776" y="936000"/>
            <a:ext cx="3849158" cy="703262"/>
          </a:xfrm>
        </p:spPr>
        <p:txBody>
          <a:bodyPr/>
          <a:lstStyle>
            <a:lvl1pPr>
              <a:lnSpc>
                <a:spcPts val="1900"/>
              </a:lnSpc>
              <a:spcBef>
                <a:spcPts val="0"/>
              </a:spcBef>
              <a:defRPr sz="1600" cap="none" spc="200" baseline="0">
                <a:solidFill>
                  <a:schemeClr val="tx2"/>
                </a:solidFill>
              </a:defRPr>
            </a:lvl1pPr>
          </a:lstStyle>
          <a:p>
            <a:pPr lvl="0"/>
            <a:r>
              <a:rPr lang="en-US" dirty="0"/>
              <a:t>Click to add subheading here</a:t>
            </a:r>
            <a:br>
              <a:rPr lang="en-US" dirty="0"/>
            </a:br>
            <a:r>
              <a:rPr lang="en-US" dirty="0"/>
              <a:t>Two lines</a:t>
            </a:r>
          </a:p>
        </p:txBody>
      </p:sp>
      <p:sp>
        <p:nvSpPr>
          <p:cNvPr id="12" name="TextBox 11"/>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13" name="Straight Connector 12"/>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5" name="TextBox 14"/>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11" name="Text Placeholder 2"/>
          <p:cNvSpPr>
            <a:spLocks noGrp="1"/>
          </p:cNvSpPr>
          <p:nvPr>
            <p:ph type="body" sz="quarter" idx="11" hasCustomPrompt="1"/>
          </p:nvPr>
        </p:nvSpPr>
        <p:spPr>
          <a:xfrm>
            <a:off x="611213" y="2411082"/>
            <a:ext cx="11015415" cy="3478184"/>
          </a:xfrm>
        </p:spPr>
        <p:txBody>
          <a:bodyPr/>
          <a:lstStyle/>
          <a:p>
            <a:pPr lvl="0"/>
            <a:r>
              <a:rPr lang="en-GB" dirty="0"/>
              <a:t>Click to edit text</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ext uri="{BB962C8B-B14F-4D97-AF65-F5344CB8AC3E}">
        <p14:creationId xmlns:p14="http://schemas.microsoft.com/office/powerpoint/2010/main" val="116024124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G_Title Slide - default image D">
    <p:spTree>
      <p:nvGrpSpPr>
        <p:cNvPr id="1" name=""/>
        <p:cNvGrpSpPr/>
        <p:nvPr/>
      </p:nvGrpSpPr>
      <p:grpSpPr>
        <a:xfrm>
          <a:off x="0" y="0"/>
          <a:ext cx="0" cy="0"/>
          <a:chOff x="0" y="0"/>
          <a:chExt cx="0" cy="0"/>
        </a:xfrm>
      </p:grpSpPr>
      <p:sp>
        <p:nvSpPr>
          <p:cNvPr id="6" name="Freeform 5"/>
          <p:cNvSpPr/>
          <p:nvPr/>
        </p:nvSpPr>
        <p:spPr>
          <a:xfrm>
            <a:off x="-7398" y="-7398"/>
            <a:ext cx="10401670" cy="6865398"/>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004" h="8238478">
                <a:moveTo>
                  <a:pt x="12482004" y="0"/>
                </a:moveTo>
                <a:lnTo>
                  <a:pt x="3781888" y="8238478"/>
                </a:lnTo>
                <a:lnTo>
                  <a:pt x="0" y="8238478"/>
                </a:lnTo>
                <a:lnTo>
                  <a:pt x="0" y="8878"/>
                </a:lnTo>
                <a:lnTo>
                  <a:pt x="12482004" y="0"/>
                </a:lnTo>
                <a:close/>
              </a:path>
            </a:pathLst>
          </a:custGeom>
          <a:solidFill>
            <a:srgbClr val="FFFEF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endParaRPr lang="en-US" sz="2000" dirty="0"/>
          </a:p>
        </p:txBody>
      </p:sp>
      <p:pic>
        <p:nvPicPr>
          <p:cNvPr id="28" name="Picture 2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09783" y="0"/>
            <a:ext cx="9182216" cy="6872345"/>
          </a:xfrm>
          <a:prstGeom prst="rect">
            <a:avLst/>
          </a:prstGeom>
        </p:spPr>
      </p:pic>
      <p:sp>
        <p:nvSpPr>
          <p:cNvPr id="2" name="Title 1"/>
          <p:cNvSpPr>
            <a:spLocks noGrp="1"/>
          </p:cNvSpPr>
          <p:nvPr>
            <p:ph type="ctrTitle" hasCustomPrompt="1"/>
          </p:nvPr>
        </p:nvSpPr>
        <p:spPr>
          <a:xfrm>
            <a:off x="612000" y="1813580"/>
            <a:ext cx="6793457" cy="1304182"/>
          </a:xfrm>
        </p:spPr>
        <p:txBody>
          <a:bodyPr wrap="square" lIns="0" tIns="0" rIns="0" bIns="0" anchor="b" anchorCtr="0">
            <a:noAutofit/>
          </a:bodyPr>
          <a:lstStyle>
            <a:lvl1pPr algn="l">
              <a:lnSpc>
                <a:spcPts val="5300"/>
              </a:lnSpc>
              <a:defRPr sz="4800" b="0" i="0" cap="all" spc="300" baseline="0">
                <a:solidFill>
                  <a:schemeClr val="tx1"/>
                </a:solidFill>
                <a:effectLst/>
                <a:latin typeface="Arial" charset="0"/>
                <a:ea typeface="Arial" charset="0"/>
                <a:cs typeface="Arial" charset="0"/>
              </a:defRPr>
            </a:lvl1pPr>
          </a:lstStyle>
          <a:p>
            <a:r>
              <a:rPr lang="en-US" dirty="0"/>
              <a:t>Document </a:t>
            </a:r>
            <a:br>
              <a:rPr lang="en-US" dirty="0"/>
            </a:br>
            <a:r>
              <a:rPr lang="en-US" dirty="0"/>
              <a:t>title here</a:t>
            </a:r>
          </a:p>
        </p:txBody>
      </p:sp>
      <p:sp>
        <p:nvSpPr>
          <p:cNvPr id="21" name="Text Placeholder 7"/>
          <p:cNvSpPr>
            <a:spLocks noGrp="1"/>
          </p:cNvSpPr>
          <p:nvPr>
            <p:ph type="body" sz="quarter" idx="12" hasCustomPrompt="1"/>
          </p:nvPr>
        </p:nvSpPr>
        <p:spPr>
          <a:xfrm>
            <a:off x="612000" y="3780326"/>
            <a:ext cx="5234940" cy="150041"/>
          </a:xfrm>
        </p:spPr>
        <p:txBody>
          <a:bodyPr lIns="0" tIns="0" rIns="0" bIns="0">
            <a:noAutofit/>
          </a:bodyPr>
          <a:lstStyle>
            <a:lvl1pPr marL="0" indent="0">
              <a:lnSpc>
                <a:spcPts val="1560"/>
              </a:lnSpc>
              <a:spcBef>
                <a:spcPts val="0"/>
              </a:spcBef>
              <a:buNone/>
              <a:defRPr sz="1300" b="1" i="0" cap="all" baseline="0">
                <a:solidFill>
                  <a:srgbClr val="343433"/>
                </a:solidFill>
                <a:latin typeface="Arial" charset="0"/>
                <a:ea typeface="Arial" charset="0"/>
                <a:cs typeface="Arial" charset="0"/>
              </a:defRPr>
            </a:lvl1pPr>
            <a:lvl2pPr marL="0" indent="0">
              <a:spcBef>
                <a:spcPts val="0"/>
              </a:spcBef>
              <a:buNone/>
              <a:defRPr>
                <a:solidFill>
                  <a:schemeClr val="bg1"/>
                </a:solidFill>
              </a:defRPr>
            </a:lvl2pPr>
            <a:lvl3pPr marL="0" indent="0">
              <a:spcBef>
                <a:spcPts val="1000"/>
              </a:spcBef>
              <a:buNone/>
              <a:defRPr sz="1333">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dirty="0"/>
              <a:t>DATE GOES HERE</a:t>
            </a:r>
          </a:p>
        </p:txBody>
      </p:sp>
      <p:sp>
        <p:nvSpPr>
          <p:cNvPr id="14" name="Rectangle 2"/>
          <p:cNvSpPr/>
          <p:nvPr userDrawn="1"/>
        </p:nvSpPr>
        <p:spPr>
          <a:xfrm>
            <a:off x="8232000" y="3258000"/>
            <a:ext cx="3960000" cy="3600000"/>
          </a:xfrm>
          <a:custGeom>
            <a:avLst/>
            <a:gdLst>
              <a:gd name="connsiteX0" fmla="*/ 0 w 3960000"/>
              <a:gd name="connsiteY0" fmla="*/ 0 h 3600000"/>
              <a:gd name="connsiteX1" fmla="*/ 3960000 w 3960000"/>
              <a:gd name="connsiteY1" fmla="*/ 0 h 3600000"/>
              <a:gd name="connsiteX2" fmla="*/ 3960000 w 3960000"/>
              <a:gd name="connsiteY2" fmla="*/ 3600000 h 3600000"/>
              <a:gd name="connsiteX3" fmla="*/ 0 w 3960000"/>
              <a:gd name="connsiteY3" fmla="*/ 3600000 h 3600000"/>
              <a:gd name="connsiteX4" fmla="*/ 0 w 3960000"/>
              <a:gd name="connsiteY4" fmla="*/ 0 h 3600000"/>
              <a:gd name="connsiteX0" fmla="*/ 0 w 3960000"/>
              <a:gd name="connsiteY0" fmla="*/ 3600000 h 3600000"/>
              <a:gd name="connsiteX1" fmla="*/ 3960000 w 3960000"/>
              <a:gd name="connsiteY1" fmla="*/ 0 h 3600000"/>
              <a:gd name="connsiteX2" fmla="*/ 3960000 w 3960000"/>
              <a:gd name="connsiteY2" fmla="*/ 3600000 h 3600000"/>
              <a:gd name="connsiteX3" fmla="*/ 0 w 3960000"/>
              <a:gd name="connsiteY3" fmla="*/ 3600000 h 3600000"/>
            </a:gdLst>
            <a:ahLst/>
            <a:cxnLst>
              <a:cxn ang="0">
                <a:pos x="connsiteX0" y="connsiteY0"/>
              </a:cxn>
              <a:cxn ang="0">
                <a:pos x="connsiteX1" y="connsiteY1"/>
              </a:cxn>
              <a:cxn ang="0">
                <a:pos x="connsiteX2" y="connsiteY2"/>
              </a:cxn>
              <a:cxn ang="0">
                <a:pos x="connsiteX3" y="connsiteY3"/>
              </a:cxn>
            </a:cxnLst>
            <a:rect l="l" t="t" r="r" b="b"/>
            <a:pathLst>
              <a:path w="3960000" h="3600000">
                <a:moveTo>
                  <a:pt x="0" y="3600000"/>
                </a:moveTo>
                <a:lnTo>
                  <a:pt x="3960000" y="0"/>
                </a:lnTo>
                <a:lnTo>
                  <a:pt x="3960000" y="3600000"/>
                </a:lnTo>
                <a:lnTo>
                  <a:pt x="0" y="3600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cxnSp>
        <p:nvCxnSpPr>
          <p:cNvPr id="15" name="Straight Connector 14"/>
          <p:cNvCxnSpPr/>
          <p:nvPr userDrawn="1"/>
        </p:nvCxnSpPr>
        <p:spPr>
          <a:xfrm>
            <a:off x="612000" y="3444055"/>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6" name="Picture Placeholder 2"/>
          <p:cNvSpPr>
            <a:spLocks noGrp="1"/>
          </p:cNvSpPr>
          <p:nvPr>
            <p:ph type="pic" sz="quarter" idx="28" hasCustomPrompt="1"/>
          </p:nvPr>
        </p:nvSpPr>
        <p:spPr>
          <a:xfrm>
            <a:off x="1860651" y="5553167"/>
            <a:ext cx="1752600" cy="703262"/>
          </a:xfrm>
        </p:spPr>
        <p:txBody>
          <a:bodyPr/>
          <a:lstStyle>
            <a:lvl1pPr>
              <a:defRPr baseline="0"/>
            </a:lvl1pPr>
          </a:lstStyle>
          <a:p>
            <a:r>
              <a:rPr lang="en-US" dirty="0"/>
              <a:t>Co-branding image</a:t>
            </a:r>
          </a:p>
        </p:txBody>
      </p:sp>
      <p:pic>
        <p:nvPicPr>
          <p:cNvPr id="10" name="Picture Placeholder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000" y="5449989"/>
            <a:ext cx="845379" cy="806395"/>
          </a:xfrm>
          <a:prstGeom prst="rect">
            <a:avLst/>
          </a:prstGeom>
        </p:spPr>
      </p:pic>
    </p:spTree>
    <p:extLst>
      <p:ext uri="{BB962C8B-B14F-4D97-AF65-F5344CB8AC3E}">
        <p14:creationId xmlns:p14="http://schemas.microsoft.com/office/powerpoint/2010/main" val="1437632748"/>
      </p:ext>
    </p:extLst>
  </p:cSld>
  <p:clrMapOvr>
    <a:masterClrMapping/>
  </p:clrMapOvr>
  <p:transition>
    <p:fade/>
  </p:transition>
  <p:hf sldNum="0" hdr="0" ftr="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9H_Title_Sub2lines_Content">
    <p:bg>
      <p:bgPr>
        <a:solidFill>
          <a:schemeClr val="tx1">
            <a:lumMod val="50000"/>
          </a:schemeClr>
        </a:solidFill>
        <a:effectLst/>
      </p:bgPr>
    </p:bg>
    <p:spTree>
      <p:nvGrpSpPr>
        <p:cNvPr id="1" name=""/>
        <p:cNvGrpSpPr/>
        <p:nvPr/>
      </p:nvGrpSpPr>
      <p:grpSpPr>
        <a:xfrm>
          <a:off x="0" y="0"/>
          <a:ext cx="0" cy="0"/>
          <a:chOff x="0" y="0"/>
          <a:chExt cx="0" cy="0"/>
        </a:xfrm>
      </p:grpSpPr>
      <p:cxnSp>
        <p:nvCxnSpPr>
          <p:cNvPr id="3" name="Straight Connector 2"/>
          <p:cNvCxnSpPr/>
          <p:nvPr userDrawn="1"/>
        </p:nvCxnSpPr>
        <p:spPr>
          <a:xfrm>
            <a:off x="612000" y="1760625"/>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4" name="Text Placeholder 7"/>
          <p:cNvSpPr>
            <a:spLocks noGrp="1" noChangeAspect="1"/>
          </p:cNvSpPr>
          <p:nvPr>
            <p:ph type="body" sz="quarter" idx="10" hasCustomPrompt="1"/>
          </p:nvPr>
        </p:nvSpPr>
        <p:spPr>
          <a:xfrm>
            <a:off x="612000" y="554400"/>
            <a:ext cx="9274122" cy="379930"/>
          </a:xfrm>
          <a:noFill/>
        </p:spPr>
        <p:txBody>
          <a:bodyPr lIns="0" tIns="0" rIns="0" bIns="0">
            <a:noAutofit/>
          </a:bodyPr>
          <a:lstStyle>
            <a:lvl1pPr marL="0" indent="0">
              <a:spcBef>
                <a:spcPts val="0"/>
              </a:spcBef>
              <a:spcAft>
                <a:spcPts val="1500"/>
              </a:spcAft>
              <a:buNone/>
              <a:defRPr sz="2200" b="0" i="0" cap="all" spc="300" baseline="0">
                <a:solidFill>
                  <a:srgbClr val="FFFEFE"/>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p>
        </p:txBody>
      </p:sp>
      <p:sp>
        <p:nvSpPr>
          <p:cNvPr id="5" name="Text Placeholder 2"/>
          <p:cNvSpPr>
            <a:spLocks noGrp="1"/>
          </p:cNvSpPr>
          <p:nvPr>
            <p:ph type="body" sz="quarter" idx="22" hasCustomPrompt="1"/>
          </p:nvPr>
        </p:nvSpPr>
        <p:spPr>
          <a:xfrm>
            <a:off x="612776" y="936000"/>
            <a:ext cx="3849158" cy="703262"/>
          </a:xfrm>
        </p:spPr>
        <p:txBody>
          <a:bodyPr/>
          <a:lstStyle>
            <a:lvl1pPr>
              <a:lnSpc>
                <a:spcPts val="1900"/>
              </a:lnSpc>
              <a:spcBef>
                <a:spcPts val="0"/>
              </a:spcBef>
              <a:defRPr sz="1600" cap="none" spc="200" baseline="0">
                <a:solidFill>
                  <a:schemeClr val="tx2"/>
                </a:solidFill>
              </a:defRPr>
            </a:lvl1pPr>
          </a:lstStyle>
          <a:p>
            <a:pPr lvl="0"/>
            <a:r>
              <a:rPr lang="en-US" dirty="0"/>
              <a:t>Click to add subheading here</a:t>
            </a:r>
            <a:br>
              <a:rPr lang="en-US" dirty="0"/>
            </a:br>
            <a:r>
              <a:rPr lang="en-US" dirty="0"/>
              <a:t>Two lines</a:t>
            </a:r>
          </a:p>
        </p:txBody>
      </p:sp>
      <p:sp>
        <p:nvSpPr>
          <p:cNvPr id="11" name="Text Placeholder 2"/>
          <p:cNvSpPr>
            <a:spLocks noGrp="1"/>
          </p:cNvSpPr>
          <p:nvPr>
            <p:ph type="body" sz="quarter" idx="11" hasCustomPrompt="1"/>
          </p:nvPr>
        </p:nvSpPr>
        <p:spPr>
          <a:xfrm>
            <a:off x="611213" y="2411082"/>
            <a:ext cx="11015415" cy="3478184"/>
          </a:xfrm>
        </p:spPr>
        <p:txBody>
          <a:bodyPr/>
          <a:lstStyle>
            <a:lvl1pPr>
              <a:defRPr>
                <a:solidFill>
                  <a:srgbClr val="FFFEFE"/>
                </a:solidFill>
              </a:defRPr>
            </a:lvl1pPr>
            <a:lvl2pPr>
              <a:defRPr>
                <a:solidFill>
                  <a:srgbClr val="FFFEFE"/>
                </a:solidFill>
              </a:defRPr>
            </a:lvl2pPr>
            <a:lvl3pPr>
              <a:buClr>
                <a:schemeClr val="bg1"/>
              </a:buClr>
              <a:defRPr>
                <a:solidFill>
                  <a:srgbClr val="FFFEFE"/>
                </a:solidFill>
              </a:defRPr>
            </a:lvl3pPr>
            <a:lvl4pPr>
              <a:buClr>
                <a:schemeClr val="bg1"/>
              </a:buClr>
              <a:defRPr>
                <a:solidFill>
                  <a:srgbClr val="FFFEFE"/>
                </a:solidFill>
              </a:defRPr>
            </a:lvl4pPr>
            <a:lvl5pPr>
              <a:buClr>
                <a:schemeClr val="bg1"/>
              </a:buClr>
              <a:defRPr>
                <a:solidFill>
                  <a:srgbClr val="FFFEFE"/>
                </a:solidFill>
              </a:defRPr>
            </a:lvl5pPr>
          </a:lstStyle>
          <a:p>
            <a:pPr lvl="0"/>
            <a:r>
              <a:rPr lang="en-GB" dirty="0"/>
              <a:t>Click to edit text</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7" name="TextBox 16"/>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18" name="Straight Connector 17"/>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9" name="TextBox 18"/>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53448928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9I_Title2lines">
    <p:bg>
      <p:bgPr>
        <a:solidFill>
          <a:schemeClr val="bg1"/>
        </a:solidFill>
        <a:effectLst/>
      </p:bgPr>
    </p:bg>
    <p:spTree>
      <p:nvGrpSpPr>
        <p:cNvPr id="1" name=""/>
        <p:cNvGrpSpPr/>
        <p:nvPr/>
      </p:nvGrpSpPr>
      <p:grpSpPr>
        <a:xfrm>
          <a:off x="0" y="0"/>
          <a:ext cx="0" cy="0"/>
          <a:chOff x="0" y="0"/>
          <a:chExt cx="0" cy="0"/>
        </a:xfrm>
      </p:grpSpPr>
      <p:sp>
        <p:nvSpPr>
          <p:cNvPr id="37" name="Text Placeholder 7"/>
          <p:cNvSpPr>
            <a:spLocks noGrp="1" noChangeAspect="1"/>
          </p:cNvSpPr>
          <p:nvPr>
            <p:ph type="body" sz="quarter" idx="10" hasCustomPrompt="1"/>
          </p:nvPr>
        </p:nvSpPr>
        <p:spPr>
          <a:xfrm>
            <a:off x="612000" y="554399"/>
            <a:ext cx="9274122" cy="668253"/>
          </a:xfrm>
          <a:noFill/>
        </p:spPr>
        <p:txBody>
          <a:bodyPr lIns="0" tIns="0" rIns="0" bIns="0">
            <a:noAutofit/>
          </a:bodyPr>
          <a:lstStyle>
            <a:lvl1pPr marL="0" indent="0">
              <a:lnSpc>
                <a:spcPts val="2300"/>
              </a:lnSpc>
              <a:spcBef>
                <a:spcPts val="0"/>
              </a:spcBef>
              <a:spcAft>
                <a:spcPts val="0"/>
              </a:spcAft>
              <a:buNone/>
              <a:defRPr sz="2200" b="0" i="0" cap="all" spc="300" baseline="0">
                <a:solidFill>
                  <a:schemeClr val="tx1"/>
                </a:solidFill>
                <a:latin typeface="Arial" charset="0"/>
                <a:ea typeface="Arial" charset="0"/>
                <a:cs typeface="Arial" charset="0"/>
              </a:defRPr>
            </a:lvl1pPr>
            <a:lvl2pPr marL="0" indent="0">
              <a:spcBef>
                <a:spcPts val="1000"/>
              </a:spcBef>
              <a:buNone/>
              <a:defRPr sz="2500">
                <a:solidFill>
                  <a:schemeClr val="tx1">
                    <a:lumMod val="90000"/>
                    <a:lumOff val="10000"/>
                  </a:schemeClr>
                </a:solidFill>
              </a:defRPr>
            </a:lvl2pPr>
            <a:lvl3pPr marL="0" indent="0">
              <a:spcBef>
                <a:spcPts val="1000"/>
              </a:spcBef>
              <a:buNone/>
              <a:defRPr sz="2500">
                <a:solidFill>
                  <a:schemeClr val="tx1">
                    <a:lumMod val="90000"/>
                    <a:lumOff val="10000"/>
                  </a:schemeClr>
                </a:solidFill>
              </a:defRPr>
            </a:lvl3pPr>
            <a:lvl4pPr marL="190492" indent="-190492">
              <a:spcBef>
                <a:spcPts val="1000"/>
              </a:spcBef>
              <a:buClr>
                <a:schemeClr val="bg2"/>
              </a:buClr>
              <a:buFont typeface="Arial" panose="020B0604020202020204" pitchFamily="34" charset="0"/>
              <a:buChar char="•"/>
              <a:defRPr sz="2500">
                <a:solidFill>
                  <a:schemeClr val="tx1">
                    <a:lumMod val="90000"/>
                    <a:lumOff val="10000"/>
                  </a:schemeClr>
                </a:solidFill>
              </a:defRPr>
            </a:lvl4pPr>
            <a:lvl5pPr marL="425962" indent="-235470">
              <a:spcBef>
                <a:spcPts val="500"/>
              </a:spcBef>
              <a:buClr>
                <a:schemeClr val="bg2"/>
              </a:buClr>
              <a:buFont typeface="Arial" panose="020B0604020202020204" pitchFamily="34" charset="0"/>
              <a:buChar char="–"/>
              <a:defRPr sz="2500">
                <a:solidFill>
                  <a:schemeClr val="tx1">
                    <a:lumMod val="90000"/>
                    <a:lumOff val="10000"/>
                  </a:schemeClr>
                </a:solidFill>
              </a:defRPr>
            </a:lvl5pPr>
          </a:lstStyle>
          <a:p>
            <a:pPr lvl="0"/>
            <a:r>
              <a:rPr lang="en-US" dirty="0"/>
              <a:t>Click to add title</a:t>
            </a:r>
            <a:br>
              <a:rPr lang="en-US" dirty="0"/>
            </a:br>
            <a:r>
              <a:rPr lang="en-US" dirty="0"/>
              <a:t>Two lines</a:t>
            </a:r>
          </a:p>
        </p:txBody>
      </p:sp>
      <p:sp>
        <p:nvSpPr>
          <p:cNvPr id="11" name="TextBox 10"/>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chemeClr val="tx1"/>
                </a:solidFill>
                <a:latin typeface="Arial" charset="0"/>
                <a:ea typeface="Arial" charset="0"/>
                <a:cs typeface="Arial" charset="0"/>
              </a:rPr>
              <a:pPr algn="r"/>
              <a:t>‹#›</a:t>
            </a:fld>
            <a:endParaRPr lang="en-US" sz="1000" b="1" dirty="0">
              <a:solidFill>
                <a:schemeClr val="tx1"/>
              </a:solidFill>
              <a:latin typeface="Arial" charset="0"/>
              <a:ea typeface="Arial" charset="0"/>
              <a:cs typeface="Arial" charset="0"/>
            </a:endParaRPr>
          </a:p>
        </p:txBody>
      </p:sp>
      <p:cxnSp>
        <p:nvCxnSpPr>
          <p:cNvPr id="12" name="Straight Connector 11"/>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11449525" y="6434849"/>
            <a:ext cx="0" cy="176043"/>
          </a:xfrm>
          <a:prstGeom prst="line">
            <a:avLst/>
          </a:prstGeom>
          <a:ln w="12700" cap="flat">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5" name="TextBox 14"/>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tx1"/>
                </a:solidFill>
                <a:latin typeface="+mn-lt"/>
                <a:ea typeface="+mn-ea"/>
                <a:cs typeface="+mn-cs"/>
              </a:rPr>
              <a:t>proprietary + confidential   </a:t>
            </a:r>
            <a:r>
              <a:rPr lang="en-US" sz="1000" i="0" dirty="0">
                <a:solidFill>
                  <a:schemeClr val="tx1"/>
                </a:solidFill>
                <a:latin typeface="Arial" charset="0"/>
                <a:ea typeface="Arial" charset="0"/>
                <a:cs typeface="Arial" charset="0"/>
              </a:rPr>
              <a:t>© Harte Hanks 2018 </a:t>
            </a:r>
            <a:endParaRPr lang="en-GB" sz="1000" b="0" i="0" u="none" strike="noStrike" kern="1200" baseline="0" dirty="0">
              <a:solidFill>
                <a:schemeClr val="tx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cxnSp>
        <p:nvCxnSpPr>
          <p:cNvPr id="14" name="Straight Connector 13"/>
          <p:cNvCxnSpPr/>
          <p:nvPr userDrawn="1"/>
        </p:nvCxnSpPr>
        <p:spPr>
          <a:xfrm>
            <a:off x="612000" y="1483564"/>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5" y="6472084"/>
            <a:ext cx="901345" cy="101572"/>
          </a:xfrm>
          <a:prstGeom prst="rect">
            <a:avLst/>
          </a:prstGeom>
        </p:spPr>
      </p:pic>
    </p:spTree>
    <p:extLst>
      <p:ext uri="{BB962C8B-B14F-4D97-AF65-F5344CB8AC3E}">
        <p14:creationId xmlns:p14="http://schemas.microsoft.com/office/powerpoint/2010/main" val="419584332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10_Thankyou Pages - White">
    <p:bg>
      <p:bgPr>
        <a:solidFill>
          <a:schemeClr val="tx2"/>
        </a:solidFill>
        <a:effectLst/>
      </p:bgPr>
    </p:bg>
    <p:spTree>
      <p:nvGrpSpPr>
        <p:cNvPr id="1" name=""/>
        <p:cNvGrpSpPr/>
        <p:nvPr/>
      </p:nvGrpSpPr>
      <p:grpSpPr>
        <a:xfrm>
          <a:off x="0" y="0"/>
          <a:ext cx="0" cy="0"/>
          <a:chOff x="0" y="0"/>
          <a:chExt cx="0" cy="0"/>
        </a:xfrm>
      </p:grpSpPr>
      <p:sp>
        <p:nvSpPr>
          <p:cNvPr id="22" name="Freeform 21"/>
          <p:cNvSpPr/>
          <p:nvPr userDrawn="1"/>
        </p:nvSpPr>
        <p:spPr>
          <a:xfrm>
            <a:off x="-7398" y="-7398"/>
            <a:ext cx="10401670" cy="6865398"/>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004" h="8238478">
                <a:moveTo>
                  <a:pt x="12482004" y="0"/>
                </a:moveTo>
                <a:lnTo>
                  <a:pt x="3781888" y="8238478"/>
                </a:lnTo>
                <a:lnTo>
                  <a:pt x="0" y="8238478"/>
                </a:lnTo>
                <a:lnTo>
                  <a:pt x="0" y="8878"/>
                </a:lnTo>
                <a:lnTo>
                  <a:pt x="12482004"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8100" tIns="76200" rIns="38100" bIns="38100" rtlCol="0" anchor="t" anchorCtr="1"/>
          <a:lstStyle/>
          <a:p>
            <a:pPr algn="ctr">
              <a:lnSpc>
                <a:spcPct val="90000"/>
              </a:lnSpc>
              <a:spcBef>
                <a:spcPts val="1000"/>
              </a:spcBef>
            </a:pPr>
            <a:endParaRPr lang="en-US" sz="2000" dirty="0"/>
          </a:p>
        </p:txBody>
      </p:sp>
      <p:grpSp>
        <p:nvGrpSpPr>
          <p:cNvPr id="25" name="Group 24"/>
          <p:cNvGrpSpPr/>
          <p:nvPr userDrawn="1"/>
        </p:nvGrpSpPr>
        <p:grpSpPr>
          <a:xfrm>
            <a:off x="2231752" y="3631352"/>
            <a:ext cx="308674" cy="308674"/>
            <a:chOff x="9922506" y="4301311"/>
            <a:chExt cx="370409" cy="370409"/>
          </a:xfrm>
        </p:grpSpPr>
        <p:sp>
          <p:nvSpPr>
            <p:cNvPr id="26" name="Oval 25">
              <a:hlinkClick r:id="rId2" tooltip="Twitter"/>
            </p:cNvPr>
            <p:cNvSpPr/>
            <p:nvPr/>
          </p:nvSpPr>
          <p:spPr>
            <a:xfrm>
              <a:off x="9922506" y="4301311"/>
              <a:ext cx="370409" cy="370409"/>
            </a:xfrm>
            <a:prstGeom prst="ellipse">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nchorCtr="1"/>
            <a:lstStyle/>
            <a:p>
              <a:pPr algn="ctr">
                <a:lnSpc>
                  <a:spcPct val="90000"/>
                </a:lnSpc>
                <a:spcBef>
                  <a:spcPts val="1000"/>
                </a:spcBef>
              </a:pPr>
              <a:endParaRPr lang="en-US" sz="2000" dirty="0"/>
            </a:p>
          </p:txBody>
        </p:sp>
        <p:sp>
          <p:nvSpPr>
            <p:cNvPr id="27" name="Freeform 26">
              <a:hlinkClick r:id="rId2" tooltip="Twitter"/>
            </p:cNvPr>
            <p:cNvSpPr>
              <a:spLocks noChangeAspect="1"/>
            </p:cNvSpPr>
            <p:nvPr/>
          </p:nvSpPr>
          <p:spPr bwMode="auto">
            <a:xfrm>
              <a:off x="10018038" y="4406922"/>
              <a:ext cx="195897" cy="159187"/>
            </a:xfrm>
            <a:custGeom>
              <a:avLst/>
              <a:gdLst>
                <a:gd name="T0" fmla="*/ 800 w 800"/>
                <a:gd name="T1" fmla="*/ 77 h 650"/>
                <a:gd name="T2" fmla="*/ 706 w 800"/>
                <a:gd name="T3" fmla="*/ 103 h 650"/>
                <a:gd name="T4" fmla="*/ 778 w 800"/>
                <a:gd name="T5" fmla="*/ 12 h 650"/>
                <a:gd name="T6" fmla="*/ 674 w 800"/>
                <a:gd name="T7" fmla="*/ 52 h 650"/>
                <a:gd name="T8" fmla="*/ 554 w 800"/>
                <a:gd name="T9" fmla="*/ 0 h 650"/>
                <a:gd name="T10" fmla="*/ 390 w 800"/>
                <a:gd name="T11" fmla="*/ 164 h 650"/>
                <a:gd name="T12" fmla="*/ 394 w 800"/>
                <a:gd name="T13" fmla="*/ 201 h 650"/>
                <a:gd name="T14" fmla="*/ 56 w 800"/>
                <a:gd name="T15" fmla="*/ 30 h 650"/>
                <a:gd name="T16" fmla="*/ 33 w 800"/>
                <a:gd name="T17" fmla="*/ 112 h 650"/>
                <a:gd name="T18" fmla="*/ 106 w 800"/>
                <a:gd name="T19" fmla="*/ 249 h 650"/>
                <a:gd name="T20" fmla="*/ 32 w 800"/>
                <a:gd name="T21" fmla="*/ 229 h 650"/>
                <a:gd name="T22" fmla="*/ 32 w 800"/>
                <a:gd name="T23" fmla="*/ 231 h 650"/>
                <a:gd name="T24" fmla="*/ 164 w 800"/>
                <a:gd name="T25" fmla="*/ 392 h 650"/>
                <a:gd name="T26" fmla="*/ 121 w 800"/>
                <a:gd name="T27" fmla="*/ 397 h 650"/>
                <a:gd name="T28" fmla="*/ 90 w 800"/>
                <a:gd name="T29" fmla="*/ 394 h 650"/>
                <a:gd name="T30" fmla="*/ 243 w 800"/>
                <a:gd name="T31" fmla="*/ 508 h 650"/>
                <a:gd name="T32" fmla="*/ 39 w 800"/>
                <a:gd name="T33" fmla="*/ 579 h 650"/>
                <a:gd name="T34" fmla="*/ 0 w 800"/>
                <a:gd name="T35" fmla="*/ 576 h 650"/>
                <a:gd name="T36" fmla="*/ 252 w 800"/>
                <a:gd name="T37" fmla="*/ 650 h 650"/>
                <a:gd name="T38" fmla="*/ 719 w 800"/>
                <a:gd name="T39" fmla="*/ 183 h 650"/>
                <a:gd name="T40" fmla="*/ 718 w 800"/>
                <a:gd name="T41" fmla="*/ 162 h 650"/>
                <a:gd name="T42" fmla="*/ 800 w 800"/>
                <a:gd name="T43" fmla="*/ 77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0" h="650">
                  <a:moveTo>
                    <a:pt x="800" y="77"/>
                  </a:moveTo>
                  <a:cubicBezTo>
                    <a:pt x="771" y="90"/>
                    <a:pt x="739" y="99"/>
                    <a:pt x="706" y="103"/>
                  </a:cubicBezTo>
                  <a:cubicBezTo>
                    <a:pt x="740" y="82"/>
                    <a:pt x="766" y="50"/>
                    <a:pt x="778" y="12"/>
                  </a:cubicBezTo>
                  <a:cubicBezTo>
                    <a:pt x="746" y="31"/>
                    <a:pt x="711" y="44"/>
                    <a:pt x="674" y="52"/>
                  </a:cubicBezTo>
                  <a:cubicBezTo>
                    <a:pt x="644" y="20"/>
                    <a:pt x="601" y="0"/>
                    <a:pt x="554" y="0"/>
                  </a:cubicBezTo>
                  <a:cubicBezTo>
                    <a:pt x="463" y="0"/>
                    <a:pt x="390" y="73"/>
                    <a:pt x="390" y="164"/>
                  </a:cubicBezTo>
                  <a:cubicBezTo>
                    <a:pt x="390" y="177"/>
                    <a:pt x="391" y="189"/>
                    <a:pt x="394" y="201"/>
                  </a:cubicBezTo>
                  <a:cubicBezTo>
                    <a:pt x="258" y="195"/>
                    <a:pt x="137" y="129"/>
                    <a:pt x="56" y="30"/>
                  </a:cubicBezTo>
                  <a:cubicBezTo>
                    <a:pt x="42" y="54"/>
                    <a:pt x="33" y="82"/>
                    <a:pt x="33" y="112"/>
                  </a:cubicBezTo>
                  <a:cubicBezTo>
                    <a:pt x="33" y="169"/>
                    <a:pt x="62" y="220"/>
                    <a:pt x="106" y="249"/>
                  </a:cubicBezTo>
                  <a:cubicBezTo>
                    <a:pt x="80" y="248"/>
                    <a:pt x="54" y="241"/>
                    <a:pt x="32" y="229"/>
                  </a:cubicBezTo>
                  <a:cubicBezTo>
                    <a:pt x="32" y="229"/>
                    <a:pt x="32" y="230"/>
                    <a:pt x="32" y="231"/>
                  </a:cubicBezTo>
                  <a:cubicBezTo>
                    <a:pt x="32" y="310"/>
                    <a:pt x="89" y="376"/>
                    <a:pt x="164" y="392"/>
                  </a:cubicBezTo>
                  <a:cubicBezTo>
                    <a:pt x="150" y="395"/>
                    <a:pt x="136" y="397"/>
                    <a:pt x="121" y="397"/>
                  </a:cubicBezTo>
                  <a:cubicBezTo>
                    <a:pt x="110" y="397"/>
                    <a:pt x="100" y="396"/>
                    <a:pt x="90" y="394"/>
                  </a:cubicBezTo>
                  <a:cubicBezTo>
                    <a:pt x="111" y="460"/>
                    <a:pt x="171" y="507"/>
                    <a:pt x="243" y="508"/>
                  </a:cubicBezTo>
                  <a:cubicBezTo>
                    <a:pt x="187" y="552"/>
                    <a:pt x="116" y="579"/>
                    <a:pt x="39" y="579"/>
                  </a:cubicBezTo>
                  <a:cubicBezTo>
                    <a:pt x="26" y="579"/>
                    <a:pt x="13" y="578"/>
                    <a:pt x="0" y="576"/>
                  </a:cubicBezTo>
                  <a:cubicBezTo>
                    <a:pt x="73" y="623"/>
                    <a:pt x="159" y="650"/>
                    <a:pt x="252" y="650"/>
                  </a:cubicBezTo>
                  <a:cubicBezTo>
                    <a:pt x="553" y="650"/>
                    <a:pt x="719" y="400"/>
                    <a:pt x="719" y="183"/>
                  </a:cubicBezTo>
                  <a:cubicBezTo>
                    <a:pt x="719" y="176"/>
                    <a:pt x="718" y="169"/>
                    <a:pt x="718" y="162"/>
                  </a:cubicBezTo>
                  <a:cubicBezTo>
                    <a:pt x="750" y="139"/>
                    <a:pt x="778" y="110"/>
                    <a:pt x="800" y="77"/>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sz="1500" dirty="0">
                <a:effectLst/>
                <a:latin typeface="Arial" panose="020B0604020202020204" pitchFamily="34" charset="0"/>
              </a:endParaRPr>
            </a:p>
          </p:txBody>
        </p:sp>
      </p:grpSp>
      <p:grpSp>
        <p:nvGrpSpPr>
          <p:cNvPr id="28" name="Group 27"/>
          <p:cNvGrpSpPr/>
          <p:nvPr userDrawn="1"/>
        </p:nvGrpSpPr>
        <p:grpSpPr>
          <a:xfrm>
            <a:off x="1745999" y="3631352"/>
            <a:ext cx="305181" cy="308674"/>
            <a:chOff x="9339602" y="4301311"/>
            <a:chExt cx="370409" cy="370409"/>
          </a:xfrm>
        </p:grpSpPr>
        <p:sp>
          <p:nvSpPr>
            <p:cNvPr id="29" name="Oval 28">
              <a:hlinkClick r:id="rId3" tooltip="Facebook"/>
            </p:cNvPr>
            <p:cNvSpPr/>
            <p:nvPr/>
          </p:nvSpPr>
          <p:spPr>
            <a:xfrm>
              <a:off x="9339602" y="4301311"/>
              <a:ext cx="370409" cy="370409"/>
            </a:xfrm>
            <a:prstGeom prst="ellipse">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nchorCtr="1"/>
            <a:lstStyle/>
            <a:p>
              <a:pPr algn="ctr">
                <a:lnSpc>
                  <a:spcPct val="90000"/>
                </a:lnSpc>
                <a:spcBef>
                  <a:spcPts val="1000"/>
                </a:spcBef>
              </a:pPr>
              <a:endParaRPr lang="en-US" sz="2000" dirty="0"/>
            </a:p>
          </p:txBody>
        </p:sp>
        <p:sp>
          <p:nvSpPr>
            <p:cNvPr id="30" name="Freeform 9">
              <a:hlinkClick r:id="rId3" tooltip="Facebook"/>
            </p:cNvPr>
            <p:cNvSpPr>
              <a:spLocks/>
            </p:cNvSpPr>
            <p:nvPr/>
          </p:nvSpPr>
          <p:spPr bwMode="auto">
            <a:xfrm>
              <a:off x="9462579" y="4392883"/>
              <a:ext cx="104592" cy="200506"/>
            </a:xfrm>
            <a:custGeom>
              <a:avLst/>
              <a:gdLst>
                <a:gd name="T0" fmla="*/ 306 w 471"/>
                <a:gd name="T1" fmla="*/ 907 h 907"/>
                <a:gd name="T2" fmla="*/ 306 w 471"/>
                <a:gd name="T3" fmla="*/ 493 h 907"/>
                <a:gd name="T4" fmla="*/ 445 w 471"/>
                <a:gd name="T5" fmla="*/ 493 h 907"/>
                <a:gd name="T6" fmla="*/ 465 w 471"/>
                <a:gd name="T7" fmla="*/ 332 h 907"/>
                <a:gd name="T8" fmla="*/ 306 w 471"/>
                <a:gd name="T9" fmla="*/ 332 h 907"/>
                <a:gd name="T10" fmla="*/ 306 w 471"/>
                <a:gd name="T11" fmla="*/ 229 h 907"/>
                <a:gd name="T12" fmla="*/ 386 w 471"/>
                <a:gd name="T13" fmla="*/ 151 h 907"/>
                <a:gd name="T14" fmla="*/ 471 w 471"/>
                <a:gd name="T15" fmla="*/ 151 h 907"/>
                <a:gd name="T16" fmla="*/ 471 w 471"/>
                <a:gd name="T17" fmla="*/ 7 h 907"/>
                <a:gd name="T18" fmla="*/ 347 w 471"/>
                <a:gd name="T19" fmla="*/ 0 h 907"/>
                <a:gd name="T20" fmla="*/ 139 w 471"/>
                <a:gd name="T21" fmla="*/ 213 h 907"/>
                <a:gd name="T22" fmla="*/ 139 w 471"/>
                <a:gd name="T23" fmla="*/ 332 h 907"/>
                <a:gd name="T24" fmla="*/ 0 w 471"/>
                <a:gd name="T25" fmla="*/ 332 h 907"/>
                <a:gd name="T26" fmla="*/ 0 w 471"/>
                <a:gd name="T27" fmla="*/ 493 h 907"/>
                <a:gd name="T28" fmla="*/ 139 w 471"/>
                <a:gd name="T29" fmla="*/ 493 h 907"/>
                <a:gd name="T30" fmla="*/ 139 w 471"/>
                <a:gd name="T31" fmla="*/ 907 h 907"/>
                <a:gd name="T32" fmla="*/ 306 w 471"/>
                <a:gd name="T33" fmla="*/ 90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1" h="907">
                  <a:moveTo>
                    <a:pt x="306" y="907"/>
                  </a:moveTo>
                  <a:cubicBezTo>
                    <a:pt x="306" y="493"/>
                    <a:pt x="306" y="493"/>
                    <a:pt x="306" y="493"/>
                  </a:cubicBezTo>
                  <a:cubicBezTo>
                    <a:pt x="445" y="493"/>
                    <a:pt x="445" y="493"/>
                    <a:pt x="445" y="493"/>
                  </a:cubicBezTo>
                  <a:cubicBezTo>
                    <a:pt x="465" y="332"/>
                    <a:pt x="465" y="332"/>
                    <a:pt x="465" y="332"/>
                  </a:cubicBezTo>
                  <a:cubicBezTo>
                    <a:pt x="306" y="332"/>
                    <a:pt x="306" y="332"/>
                    <a:pt x="306" y="332"/>
                  </a:cubicBezTo>
                  <a:cubicBezTo>
                    <a:pt x="306" y="229"/>
                    <a:pt x="306" y="229"/>
                    <a:pt x="306" y="229"/>
                  </a:cubicBezTo>
                  <a:cubicBezTo>
                    <a:pt x="306" y="183"/>
                    <a:pt x="319" y="151"/>
                    <a:pt x="386" y="151"/>
                  </a:cubicBezTo>
                  <a:cubicBezTo>
                    <a:pt x="471" y="151"/>
                    <a:pt x="471" y="151"/>
                    <a:pt x="471" y="151"/>
                  </a:cubicBezTo>
                  <a:cubicBezTo>
                    <a:pt x="471" y="7"/>
                    <a:pt x="471" y="7"/>
                    <a:pt x="471" y="7"/>
                  </a:cubicBezTo>
                  <a:cubicBezTo>
                    <a:pt x="456" y="5"/>
                    <a:pt x="406" y="0"/>
                    <a:pt x="347" y="0"/>
                  </a:cubicBezTo>
                  <a:cubicBezTo>
                    <a:pt x="224" y="0"/>
                    <a:pt x="139" y="76"/>
                    <a:pt x="139" y="213"/>
                  </a:cubicBezTo>
                  <a:cubicBezTo>
                    <a:pt x="139" y="332"/>
                    <a:pt x="139" y="332"/>
                    <a:pt x="139" y="332"/>
                  </a:cubicBezTo>
                  <a:cubicBezTo>
                    <a:pt x="0" y="332"/>
                    <a:pt x="0" y="332"/>
                    <a:pt x="0" y="332"/>
                  </a:cubicBezTo>
                  <a:cubicBezTo>
                    <a:pt x="0" y="493"/>
                    <a:pt x="0" y="493"/>
                    <a:pt x="0" y="493"/>
                  </a:cubicBezTo>
                  <a:cubicBezTo>
                    <a:pt x="139" y="493"/>
                    <a:pt x="139" y="493"/>
                    <a:pt x="139" y="493"/>
                  </a:cubicBezTo>
                  <a:cubicBezTo>
                    <a:pt x="139" y="907"/>
                    <a:pt x="139" y="907"/>
                    <a:pt x="139" y="907"/>
                  </a:cubicBezTo>
                  <a:lnTo>
                    <a:pt x="306" y="90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500" dirty="0"/>
            </a:p>
          </p:txBody>
        </p:sp>
      </p:grpSp>
      <p:sp>
        <p:nvSpPr>
          <p:cNvPr id="15" name="Subtitle 2"/>
          <p:cNvSpPr>
            <a:spLocks noGrp="1"/>
          </p:cNvSpPr>
          <p:nvPr>
            <p:ph type="subTitle" idx="1" hasCustomPrompt="1"/>
          </p:nvPr>
        </p:nvSpPr>
        <p:spPr>
          <a:xfrm>
            <a:off x="600000" y="1944472"/>
            <a:ext cx="5046253" cy="677108"/>
          </a:xfrm>
        </p:spPr>
        <p:txBody>
          <a:bodyPr lIns="0" tIns="0" rIns="0" bIns="0">
            <a:noAutofit/>
          </a:bodyPr>
          <a:lstStyle>
            <a:lvl1pPr marL="0" indent="0" algn="l">
              <a:lnSpc>
                <a:spcPts val="2200"/>
              </a:lnSpc>
              <a:spcBef>
                <a:spcPts val="500"/>
              </a:spcBef>
              <a:buNone/>
              <a:defRPr sz="2000" baseline="0">
                <a:solidFill>
                  <a:schemeClr val="tx1"/>
                </a:solidFill>
                <a:effectLst/>
                <a:latin typeface="Arial" charset="0"/>
                <a:ea typeface="Arial" charset="0"/>
                <a:cs typeface="Arial" charset="0"/>
              </a:defRPr>
            </a:lvl1pPr>
            <a:lvl2pPr marL="457182" indent="0" algn="ctr">
              <a:buNone/>
              <a:defRPr sz="2000"/>
            </a:lvl2pPr>
            <a:lvl3pPr marL="914363" indent="0" algn="ctr">
              <a:buNone/>
              <a:defRPr sz="1800"/>
            </a:lvl3pPr>
            <a:lvl4pPr marL="1371545" indent="0" algn="ctr">
              <a:buNone/>
              <a:defRPr sz="1600"/>
            </a:lvl4pPr>
            <a:lvl5pPr marL="1828727" indent="0" algn="ctr">
              <a:buNone/>
              <a:defRPr sz="1600"/>
            </a:lvl5pPr>
            <a:lvl6pPr marL="2285909" indent="0" algn="ctr">
              <a:buNone/>
              <a:defRPr sz="1600"/>
            </a:lvl6pPr>
            <a:lvl7pPr marL="2743090" indent="0" algn="ctr">
              <a:buNone/>
              <a:defRPr sz="1600"/>
            </a:lvl7pPr>
            <a:lvl8pPr marL="3200272" indent="0" algn="ctr">
              <a:buNone/>
              <a:defRPr sz="1600"/>
            </a:lvl8pPr>
            <a:lvl9pPr marL="3657454" indent="0" algn="ctr">
              <a:buNone/>
              <a:defRPr sz="1600"/>
            </a:lvl9pPr>
          </a:lstStyle>
          <a:p>
            <a:r>
              <a:rPr lang="en-US" dirty="0"/>
              <a:t>Contact information</a:t>
            </a:r>
            <a:br>
              <a:rPr lang="en-US" dirty="0"/>
            </a:br>
            <a:r>
              <a:rPr lang="en-US" dirty="0"/>
              <a:t>goes here</a:t>
            </a:r>
          </a:p>
        </p:txBody>
      </p:sp>
      <p:sp>
        <p:nvSpPr>
          <p:cNvPr id="17" name="Title 1"/>
          <p:cNvSpPr txBox="1">
            <a:spLocks/>
          </p:cNvSpPr>
          <p:nvPr userDrawn="1"/>
        </p:nvSpPr>
        <p:spPr>
          <a:xfrm>
            <a:off x="600000" y="741834"/>
            <a:ext cx="5368290" cy="507832"/>
          </a:xfrm>
          <a:prstGeom prst="rect">
            <a:avLst/>
          </a:prstGeom>
        </p:spPr>
        <p:txBody>
          <a:bodyPr vert="horz" wrap="square" lIns="0" tIns="0" rIns="75000" bIns="0" rtlCol="0" anchor="t" anchorCtr="0">
            <a:noAutofit/>
          </a:bodyPr>
          <a:lstStyle>
            <a:lvl1pPr algn="l" defTabSz="1097280" rtl="0" eaLnBrk="1" latinLnBrk="0" hangingPunct="1">
              <a:lnSpc>
                <a:spcPct val="90000"/>
              </a:lnSpc>
              <a:spcBef>
                <a:spcPct val="0"/>
              </a:spcBef>
              <a:buNone/>
              <a:defRPr sz="6600" b="0" kern="1200" baseline="0">
                <a:solidFill>
                  <a:schemeClr val="tx2"/>
                </a:solidFill>
                <a:effectLst/>
                <a:latin typeface="+mj-lt"/>
                <a:ea typeface="+mj-ea"/>
                <a:cs typeface="+mj-cs"/>
              </a:defRPr>
            </a:lvl1pPr>
          </a:lstStyle>
          <a:p>
            <a:r>
              <a:rPr lang="en-US" sz="3667" b="0" i="0" cap="all" spc="300" baseline="0" dirty="0">
                <a:solidFill>
                  <a:schemeClr val="tx2"/>
                </a:solidFill>
                <a:latin typeface="Arial" charset="0"/>
                <a:ea typeface="Arial" charset="0"/>
                <a:cs typeface="Arial" charset="0"/>
              </a:rPr>
              <a:t>THANK YOU</a:t>
            </a:r>
          </a:p>
        </p:txBody>
      </p:sp>
      <p:sp>
        <p:nvSpPr>
          <p:cNvPr id="18" name="Text Placeholder 9"/>
          <p:cNvSpPr txBox="1">
            <a:spLocks/>
          </p:cNvSpPr>
          <p:nvPr userDrawn="1"/>
        </p:nvSpPr>
        <p:spPr>
          <a:xfrm>
            <a:off x="600000" y="3666425"/>
            <a:ext cx="1778002" cy="161583"/>
          </a:xfrm>
          <a:prstGeom prst="rect">
            <a:avLst/>
          </a:prstGeom>
        </p:spPr>
        <p:txBody>
          <a:bodyPr vert="horz" wrap="square" lIns="0" tIns="0" rIns="0" bIns="0" rtlCol="0">
            <a:noAutofit/>
          </a:bodyPr>
          <a:lstStyle>
            <a:lvl1pPr marL="0" indent="0" algn="l" defTabSz="1097280" rtl="0" eaLnBrk="1" latinLnBrk="0" hangingPunct="1">
              <a:lnSpc>
                <a:spcPct val="90000"/>
              </a:lnSpc>
              <a:spcBef>
                <a:spcPts val="1800"/>
              </a:spcBef>
              <a:buClr>
                <a:schemeClr val="tx2"/>
              </a:buClr>
              <a:buFont typeface="Wingdings" panose="05000000000000000000" pitchFamily="2" charset="2"/>
              <a:buNone/>
              <a:defRPr sz="2000" kern="1200">
                <a:solidFill>
                  <a:schemeClr val="bg1"/>
                </a:solidFill>
                <a:effectLst>
                  <a:outerShdw blurRad="152400" dist="25400" dir="13500000" algn="br" rotWithShape="0">
                    <a:prstClr val="black">
                      <a:alpha val="40000"/>
                    </a:prstClr>
                  </a:outerShdw>
                </a:effectLst>
                <a:latin typeface="+mn-lt"/>
                <a:ea typeface="+mn-ea"/>
                <a:cs typeface="+mn-cs"/>
              </a:defRPr>
            </a:lvl1pPr>
            <a:lvl2pPr marL="548640" indent="0" algn="l" defTabSz="1097280" rtl="0" eaLnBrk="1" latinLnBrk="0" hangingPunct="1">
              <a:lnSpc>
                <a:spcPct val="90000"/>
              </a:lnSpc>
              <a:spcBef>
                <a:spcPts val="600"/>
              </a:spcBef>
              <a:buClr>
                <a:schemeClr val="tx2"/>
              </a:buClr>
              <a:buFont typeface="Montserrat Light" panose="00000400000000000000" pitchFamily="50" charset="0"/>
              <a:buNone/>
              <a:defRPr sz="2400" kern="1200">
                <a:solidFill>
                  <a:schemeClr val="tx1">
                    <a:tint val="75000"/>
                  </a:schemeClr>
                </a:solidFill>
                <a:latin typeface="+mn-lt"/>
                <a:ea typeface="+mn-ea"/>
                <a:cs typeface="+mn-cs"/>
              </a:defRPr>
            </a:lvl2pPr>
            <a:lvl3pPr marL="1097280" indent="0" algn="l" defTabSz="1097280" rtl="0" eaLnBrk="1" latinLnBrk="0" hangingPunct="1">
              <a:lnSpc>
                <a:spcPct val="90000"/>
              </a:lnSpc>
              <a:spcBef>
                <a:spcPts val="600"/>
              </a:spcBef>
              <a:buClr>
                <a:schemeClr val="tx2"/>
              </a:buClr>
              <a:buFont typeface="Wingdings" panose="05000000000000000000" pitchFamily="2" charset="2"/>
              <a:buNone/>
              <a:defRPr sz="2160" kern="1200">
                <a:solidFill>
                  <a:schemeClr val="tx1">
                    <a:tint val="75000"/>
                  </a:schemeClr>
                </a:solidFill>
                <a:latin typeface="+mn-lt"/>
                <a:ea typeface="+mn-ea"/>
                <a:cs typeface="+mn-cs"/>
              </a:defRPr>
            </a:lvl3pPr>
            <a:lvl4pPr marL="1645920" indent="0" algn="l" defTabSz="1097280" rtl="0" eaLnBrk="1" latinLnBrk="0" hangingPunct="1">
              <a:lnSpc>
                <a:spcPct val="90000"/>
              </a:lnSpc>
              <a:spcBef>
                <a:spcPts val="600"/>
              </a:spcBef>
              <a:buClr>
                <a:schemeClr val="tx2"/>
              </a:buClr>
              <a:buFont typeface="Montserrat Light" panose="00000400000000000000" pitchFamily="50" charset="0"/>
              <a:buNone/>
              <a:defRPr sz="1920" kern="1200">
                <a:solidFill>
                  <a:schemeClr val="tx1">
                    <a:tint val="75000"/>
                  </a:schemeClr>
                </a:solidFill>
                <a:latin typeface="+mn-lt"/>
                <a:ea typeface="+mn-ea"/>
                <a:cs typeface="+mn-cs"/>
              </a:defRPr>
            </a:lvl4pPr>
            <a:lvl5pPr marL="2194560" indent="0" algn="l" defTabSz="1097280" rtl="0" eaLnBrk="1" latinLnBrk="0" hangingPunct="1">
              <a:lnSpc>
                <a:spcPct val="90000"/>
              </a:lnSpc>
              <a:spcBef>
                <a:spcPts val="600"/>
              </a:spcBef>
              <a:buClr>
                <a:schemeClr val="tx2"/>
              </a:buClr>
              <a:buFont typeface="Wingdings" panose="05000000000000000000" pitchFamily="2" charset="2"/>
              <a:buNone/>
              <a:defRPr sz="1920" kern="1200">
                <a:solidFill>
                  <a:schemeClr val="tx1">
                    <a:tint val="75000"/>
                  </a:schemeClr>
                </a:solidFill>
                <a:latin typeface="+mn-lt"/>
                <a:ea typeface="+mn-ea"/>
                <a:cs typeface="+mn-cs"/>
              </a:defRPr>
            </a:lvl5pPr>
            <a:lvl6pPr marL="2743200" indent="0" algn="l" defTabSz="1097280" rtl="0" eaLnBrk="1" latinLnBrk="0" hangingPunct="1">
              <a:lnSpc>
                <a:spcPct val="90000"/>
              </a:lnSpc>
              <a:spcBef>
                <a:spcPts val="600"/>
              </a:spcBef>
              <a:buFont typeface="Arial" panose="020B0604020202020204" pitchFamily="34" charset="0"/>
              <a:buNone/>
              <a:defRPr sz="1920" kern="1200">
                <a:solidFill>
                  <a:schemeClr val="tx1">
                    <a:tint val="75000"/>
                  </a:schemeClr>
                </a:solidFill>
                <a:latin typeface="+mn-lt"/>
                <a:ea typeface="+mn-ea"/>
                <a:cs typeface="+mn-cs"/>
              </a:defRPr>
            </a:lvl6pPr>
            <a:lvl7pPr marL="3291840" indent="0" algn="l" defTabSz="1097280" rtl="0" eaLnBrk="1" latinLnBrk="0" hangingPunct="1">
              <a:lnSpc>
                <a:spcPct val="90000"/>
              </a:lnSpc>
              <a:spcBef>
                <a:spcPts val="600"/>
              </a:spcBef>
              <a:buFont typeface="Arial" panose="020B0604020202020204" pitchFamily="34" charset="0"/>
              <a:buNone/>
              <a:defRPr sz="1920" kern="1200">
                <a:solidFill>
                  <a:schemeClr val="tx1">
                    <a:tint val="75000"/>
                  </a:schemeClr>
                </a:solidFill>
                <a:latin typeface="+mn-lt"/>
                <a:ea typeface="+mn-ea"/>
                <a:cs typeface="+mn-cs"/>
              </a:defRPr>
            </a:lvl7pPr>
            <a:lvl8pPr marL="3840480" indent="0" algn="l" defTabSz="1097280" rtl="0" eaLnBrk="1" latinLnBrk="0" hangingPunct="1">
              <a:lnSpc>
                <a:spcPct val="90000"/>
              </a:lnSpc>
              <a:spcBef>
                <a:spcPts val="600"/>
              </a:spcBef>
              <a:buFont typeface="Arial" panose="020B0604020202020204" pitchFamily="34" charset="0"/>
              <a:buNone/>
              <a:defRPr sz="1920" kern="1200">
                <a:solidFill>
                  <a:schemeClr val="tx1">
                    <a:tint val="75000"/>
                  </a:schemeClr>
                </a:solidFill>
                <a:latin typeface="+mn-lt"/>
                <a:ea typeface="+mn-ea"/>
                <a:cs typeface="+mn-cs"/>
              </a:defRPr>
            </a:lvl8pPr>
            <a:lvl9pPr marL="4389120" indent="0" algn="l" defTabSz="1097280" rtl="0" eaLnBrk="1" latinLnBrk="0" hangingPunct="1">
              <a:lnSpc>
                <a:spcPct val="90000"/>
              </a:lnSpc>
              <a:spcBef>
                <a:spcPts val="600"/>
              </a:spcBef>
              <a:buFont typeface="Arial" panose="020B0604020202020204" pitchFamily="34" charset="0"/>
              <a:buNone/>
              <a:defRPr sz="1920" kern="1200">
                <a:solidFill>
                  <a:schemeClr val="tx1">
                    <a:tint val="75000"/>
                  </a:schemeClr>
                </a:solidFill>
                <a:latin typeface="+mn-lt"/>
                <a:ea typeface="+mn-ea"/>
                <a:cs typeface="+mn-cs"/>
              </a:defRPr>
            </a:lvl9pPr>
          </a:lstStyle>
          <a:p>
            <a:pPr algn="l"/>
            <a:r>
              <a:rPr lang="en-US" sz="1167" b="1" dirty="0">
                <a:solidFill>
                  <a:schemeClr val="tx2"/>
                </a:solidFill>
                <a:effectLst/>
                <a:latin typeface="Arial" charset="0"/>
                <a:ea typeface="Arial" charset="0"/>
                <a:cs typeface="Arial" charset="0"/>
              </a:rPr>
              <a:t>Follow us on:</a:t>
            </a:r>
          </a:p>
        </p:txBody>
      </p:sp>
      <p:sp>
        <p:nvSpPr>
          <p:cNvPr id="20" name="Picture Placeholder 2"/>
          <p:cNvSpPr>
            <a:spLocks noGrp="1"/>
          </p:cNvSpPr>
          <p:nvPr>
            <p:ph type="pic" sz="quarter" idx="28"/>
          </p:nvPr>
        </p:nvSpPr>
        <p:spPr>
          <a:xfrm>
            <a:off x="1860651" y="5553167"/>
            <a:ext cx="1752600" cy="703262"/>
          </a:xfrm>
        </p:spPr>
        <p:txBody>
          <a:bodyPr/>
          <a:lstStyle/>
          <a:p>
            <a:endParaRPr lang="en-US" dirty="0"/>
          </a:p>
        </p:txBody>
      </p:sp>
      <p:sp>
        <p:nvSpPr>
          <p:cNvPr id="16" name="Rectangle 2"/>
          <p:cNvSpPr/>
          <p:nvPr userDrawn="1"/>
        </p:nvSpPr>
        <p:spPr>
          <a:xfrm>
            <a:off x="8232000" y="3258000"/>
            <a:ext cx="3960000" cy="3600000"/>
          </a:xfrm>
          <a:custGeom>
            <a:avLst/>
            <a:gdLst>
              <a:gd name="connsiteX0" fmla="*/ 0 w 3960000"/>
              <a:gd name="connsiteY0" fmla="*/ 0 h 3600000"/>
              <a:gd name="connsiteX1" fmla="*/ 3960000 w 3960000"/>
              <a:gd name="connsiteY1" fmla="*/ 0 h 3600000"/>
              <a:gd name="connsiteX2" fmla="*/ 3960000 w 3960000"/>
              <a:gd name="connsiteY2" fmla="*/ 3600000 h 3600000"/>
              <a:gd name="connsiteX3" fmla="*/ 0 w 3960000"/>
              <a:gd name="connsiteY3" fmla="*/ 3600000 h 3600000"/>
              <a:gd name="connsiteX4" fmla="*/ 0 w 3960000"/>
              <a:gd name="connsiteY4" fmla="*/ 0 h 3600000"/>
              <a:gd name="connsiteX0" fmla="*/ 0 w 3960000"/>
              <a:gd name="connsiteY0" fmla="*/ 3600000 h 3600000"/>
              <a:gd name="connsiteX1" fmla="*/ 3960000 w 3960000"/>
              <a:gd name="connsiteY1" fmla="*/ 0 h 3600000"/>
              <a:gd name="connsiteX2" fmla="*/ 3960000 w 3960000"/>
              <a:gd name="connsiteY2" fmla="*/ 3600000 h 3600000"/>
              <a:gd name="connsiteX3" fmla="*/ 0 w 3960000"/>
              <a:gd name="connsiteY3" fmla="*/ 3600000 h 3600000"/>
            </a:gdLst>
            <a:ahLst/>
            <a:cxnLst>
              <a:cxn ang="0">
                <a:pos x="connsiteX0" y="connsiteY0"/>
              </a:cxn>
              <a:cxn ang="0">
                <a:pos x="connsiteX1" y="connsiteY1"/>
              </a:cxn>
              <a:cxn ang="0">
                <a:pos x="connsiteX2" y="connsiteY2"/>
              </a:cxn>
              <a:cxn ang="0">
                <a:pos x="connsiteX3" y="connsiteY3"/>
              </a:cxn>
            </a:cxnLst>
            <a:rect l="l" t="t" r="r" b="b"/>
            <a:pathLst>
              <a:path w="3960000" h="3600000">
                <a:moveTo>
                  <a:pt x="0" y="3600000"/>
                </a:moveTo>
                <a:lnTo>
                  <a:pt x="3960000" y="0"/>
                </a:lnTo>
                <a:lnTo>
                  <a:pt x="3960000" y="3600000"/>
                </a:lnTo>
                <a:lnTo>
                  <a:pt x="0" y="3600000"/>
                </a:lnTo>
                <a:close/>
              </a:path>
            </a:pathLst>
          </a:custGeom>
          <a:solidFill>
            <a:srgbClr val="1A1A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pic>
        <p:nvPicPr>
          <p:cNvPr id="21" name="Picture Placeholder 1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2000" y="5449989"/>
            <a:ext cx="845379" cy="806395"/>
          </a:xfrm>
          <a:prstGeom prst="rect">
            <a:avLst/>
          </a:prstGeom>
        </p:spPr>
      </p:pic>
    </p:spTree>
    <p:extLst>
      <p:ext uri="{BB962C8B-B14F-4D97-AF65-F5344CB8AC3E}">
        <p14:creationId xmlns:p14="http://schemas.microsoft.com/office/powerpoint/2010/main" val="2739956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0A_Peacock">
    <p:bg>
      <p:bgPr>
        <a:solidFill>
          <a:schemeClr val="tx1">
            <a:lumMod val="50000"/>
          </a:schemeClr>
        </a:solidFill>
        <a:effectLst/>
      </p:bgPr>
    </p:bg>
    <p:spTree>
      <p:nvGrpSpPr>
        <p:cNvPr id="1" name=""/>
        <p:cNvGrpSpPr/>
        <p:nvPr/>
      </p:nvGrpSpPr>
      <p:grpSpPr>
        <a:xfrm>
          <a:off x="0" y="0"/>
          <a:ext cx="0" cy="0"/>
          <a:chOff x="0" y="0"/>
          <a:chExt cx="0" cy="0"/>
        </a:xfrm>
      </p:grpSpPr>
      <p:sp>
        <p:nvSpPr>
          <p:cNvPr id="13" name="Freeform 12"/>
          <p:cNvSpPr/>
          <p:nvPr userDrawn="1"/>
        </p:nvSpPr>
        <p:spPr>
          <a:xfrm>
            <a:off x="7405457" y="2522738"/>
            <a:ext cx="4779145" cy="4335263"/>
          </a:xfrm>
          <a:custGeom>
            <a:avLst/>
            <a:gdLst>
              <a:gd name="connsiteX0" fmla="*/ 5726097 w 5734974"/>
              <a:gd name="connsiteY0" fmla="*/ 0 h 5202315"/>
              <a:gd name="connsiteX1" fmla="*/ 0 w 5734974"/>
              <a:gd name="connsiteY1" fmla="*/ 5202315 h 5202315"/>
              <a:gd name="connsiteX2" fmla="*/ 5734974 w 5734974"/>
              <a:gd name="connsiteY2" fmla="*/ 5202315 h 5202315"/>
              <a:gd name="connsiteX3" fmla="*/ 5726097 w 5734974"/>
              <a:gd name="connsiteY3" fmla="*/ 0 h 5202315"/>
            </a:gdLst>
            <a:ahLst/>
            <a:cxnLst>
              <a:cxn ang="0">
                <a:pos x="connsiteX0" y="connsiteY0"/>
              </a:cxn>
              <a:cxn ang="0">
                <a:pos x="connsiteX1" y="connsiteY1"/>
              </a:cxn>
              <a:cxn ang="0">
                <a:pos x="connsiteX2" y="connsiteY2"/>
              </a:cxn>
              <a:cxn ang="0">
                <a:pos x="connsiteX3" y="connsiteY3"/>
              </a:cxn>
            </a:cxnLst>
            <a:rect l="l" t="t" r="r" b="b"/>
            <a:pathLst>
              <a:path w="5734974" h="5202315">
                <a:moveTo>
                  <a:pt x="5726097" y="0"/>
                </a:moveTo>
                <a:lnTo>
                  <a:pt x="0" y="5202315"/>
                </a:lnTo>
                <a:lnTo>
                  <a:pt x="5734974" y="5202315"/>
                </a:lnTo>
                <a:lnTo>
                  <a:pt x="5726097"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8100" tIns="76200" rIns="38100" bIns="38100" rtlCol="0" anchor="t" anchorCtr="1"/>
          <a:lstStyle/>
          <a:p>
            <a:pPr algn="ctr">
              <a:lnSpc>
                <a:spcPct val="90000"/>
              </a:lnSpc>
              <a:spcBef>
                <a:spcPts val="1000"/>
              </a:spcBef>
            </a:pPr>
            <a:endParaRPr lang="en-US" sz="2000" dirty="0"/>
          </a:p>
        </p:txBody>
      </p:sp>
      <p:sp>
        <p:nvSpPr>
          <p:cNvPr id="4" name="Text Placeholder 2"/>
          <p:cNvSpPr>
            <a:spLocks noGrp="1"/>
          </p:cNvSpPr>
          <p:nvPr>
            <p:ph type="body" sz="quarter" idx="15" hasCustomPrompt="1"/>
          </p:nvPr>
        </p:nvSpPr>
        <p:spPr>
          <a:xfrm>
            <a:off x="612225" y="2160000"/>
            <a:ext cx="5674664" cy="516549"/>
          </a:xfrm>
        </p:spPr>
        <p:txBody>
          <a:bodyPr anchor="t" anchorCtr="0"/>
          <a:lstStyle>
            <a:lvl1pPr>
              <a:lnSpc>
                <a:spcPts val="3500"/>
              </a:lnSpc>
              <a:defRPr sz="2800" cap="all" spc="0" baseline="0">
                <a:solidFill>
                  <a:schemeClr val="bg1"/>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title</a:t>
            </a:r>
          </a:p>
        </p:txBody>
      </p:sp>
      <p:sp>
        <p:nvSpPr>
          <p:cNvPr id="8" name="TextBox 7"/>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9" name="Straight Connector 8"/>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0" name="TextBox 9"/>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21" name="Text Placeholder 2"/>
          <p:cNvSpPr>
            <a:spLocks noGrp="1"/>
          </p:cNvSpPr>
          <p:nvPr>
            <p:ph type="body" sz="quarter" idx="22" hasCustomPrompt="1"/>
          </p:nvPr>
        </p:nvSpPr>
        <p:spPr>
          <a:xfrm>
            <a:off x="612225" y="2674317"/>
            <a:ext cx="5674664" cy="516549"/>
          </a:xfrm>
        </p:spPr>
        <p:txBody>
          <a:bodyPr anchor="t" anchorCtr="0"/>
          <a:lstStyle>
            <a:lvl1pPr>
              <a:lnSpc>
                <a:spcPts val="3500"/>
              </a:lnSpc>
              <a:defRPr sz="2800" cap="all" spc="0" baseline="0">
                <a:solidFill>
                  <a:schemeClr val="tx2"/>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subheading</a:t>
            </a:r>
          </a:p>
        </p:txBody>
      </p:sp>
      <p:cxnSp>
        <p:nvCxnSpPr>
          <p:cNvPr id="23" name="Straight Connector 22"/>
          <p:cNvCxnSpPr/>
          <p:nvPr userDrawn="1"/>
        </p:nvCxnSpPr>
        <p:spPr>
          <a:xfrm>
            <a:off x="612000" y="3449798"/>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5" name="Text Placeholder 2"/>
          <p:cNvSpPr>
            <a:spLocks noGrp="1"/>
          </p:cNvSpPr>
          <p:nvPr>
            <p:ph type="body" sz="quarter" idx="23" hasCustomPrompt="1"/>
          </p:nvPr>
        </p:nvSpPr>
        <p:spPr>
          <a:xfrm>
            <a:off x="612775" y="3891884"/>
            <a:ext cx="3711429" cy="527045"/>
          </a:xfrm>
        </p:spPr>
        <p:txBody>
          <a:bodyPr anchor="t" anchorCtr="0"/>
          <a:lstStyle>
            <a:lvl1pPr>
              <a:lnSpc>
                <a:spcPts val="3500"/>
              </a:lnSpc>
              <a:defRPr sz="2100" cap="none" spc="0" baseline="0">
                <a:solidFill>
                  <a:schemeClr val="tx2"/>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28" name="Text Placeholder 2"/>
          <p:cNvSpPr>
            <a:spLocks noGrp="1"/>
          </p:cNvSpPr>
          <p:nvPr>
            <p:ph type="body" sz="quarter" idx="24" hasCustomPrompt="1"/>
          </p:nvPr>
        </p:nvSpPr>
        <p:spPr>
          <a:xfrm>
            <a:off x="612775" y="4427194"/>
            <a:ext cx="6807644" cy="1345754"/>
          </a:xfrm>
        </p:spPr>
        <p:txBody>
          <a:bodyPr numCol="2" anchor="t" anchorCtr="0"/>
          <a:lstStyle>
            <a:lvl1pPr>
              <a:lnSpc>
                <a:spcPct val="90000"/>
              </a:lnSpc>
              <a:defRPr sz="1600" cap="none" spc="0" baseline="0">
                <a:solidFill>
                  <a:schemeClr val="bg1"/>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14" name="Picture Placeholder 2"/>
          <p:cNvSpPr>
            <a:spLocks noGrp="1"/>
          </p:cNvSpPr>
          <p:nvPr>
            <p:ph type="pic" sz="quarter" idx="27"/>
          </p:nvPr>
        </p:nvSpPr>
        <p:spPr>
          <a:xfrm>
            <a:off x="608531" y="556944"/>
            <a:ext cx="1752600" cy="703262"/>
          </a:xfrm>
        </p:spPr>
        <p:txBody>
          <a:bodyPr/>
          <a:lstStyle/>
          <a:p>
            <a:endParaRPr lang="en-US" dirty="0"/>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202152085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10B_Peacock_Image">
    <p:bg>
      <p:bgPr>
        <a:solidFill>
          <a:schemeClr val="tx1">
            <a:lumMod val="50000"/>
          </a:schemeClr>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21"/>
          </p:nvPr>
        </p:nvSpPr>
        <p:spPr>
          <a:xfrm>
            <a:off x="3606765" y="-8203"/>
            <a:ext cx="8599467" cy="6887501"/>
          </a:xfrm>
          <a:custGeom>
            <a:avLst/>
            <a:gdLst>
              <a:gd name="connsiteX0" fmla="*/ 0 w 8848725"/>
              <a:gd name="connsiteY0" fmla="*/ 0 h 6883400"/>
              <a:gd name="connsiteX1" fmla="*/ 7701469 w 8848725"/>
              <a:gd name="connsiteY1" fmla="*/ 0 h 6883400"/>
              <a:gd name="connsiteX2" fmla="*/ 8848725 w 8848725"/>
              <a:gd name="connsiteY2" fmla="*/ 1147256 h 6883400"/>
              <a:gd name="connsiteX3" fmla="*/ 8848725 w 8848725"/>
              <a:gd name="connsiteY3" fmla="*/ 6883400 h 6883400"/>
              <a:gd name="connsiteX4" fmla="*/ 0 w 8848725"/>
              <a:gd name="connsiteY4" fmla="*/ 6883400 h 6883400"/>
              <a:gd name="connsiteX5" fmla="*/ 0 w 8848725"/>
              <a:gd name="connsiteY5" fmla="*/ 0 h 6883400"/>
              <a:gd name="connsiteX0" fmla="*/ 0 w 8848725"/>
              <a:gd name="connsiteY0" fmla="*/ 8201 h 6891601"/>
              <a:gd name="connsiteX1" fmla="*/ 8845494 w 8848725"/>
              <a:gd name="connsiteY1" fmla="*/ 0 h 6891601"/>
              <a:gd name="connsiteX2" fmla="*/ 8848725 w 8848725"/>
              <a:gd name="connsiteY2" fmla="*/ 1155457 h 6891601"/>
              <a:gd name="connsiteX3" fmla="*/ 8848725 w 8848725"/>
              <a:gd name="connsiteY3" fmla="*/ 6891601 h 6891601"/>
              <a:gd name="connsiteX4" fmla="*/ 0 w 8848725"/>
              <a:gd name="connsiteY4" fmla="*/ 6891601 h 6891601"/>
              <a:gd name="connsiteX5" fmla="*/ 0 w 8848725"/>
              <a:gd name="connsiteY5" fmla="*/ 8201 h 6891601"/>
              <a:gd name="connsiteX0" fmla="*/ 0 w 8848725"/>
              <a:gd name="connsiteY0" fmla="*/ 8201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0 w 8848725"/>
              <a:gd name="connsiteY5" fmla="*/ 8201 h 6891601"/>
              <a:gd name="connsiteX0" fmla="*/ 4403882 w 8848725"/>
              <a:gd name="connsiteY0" fmla="*/ 176319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4403882 w 8848725"/>
              <a:gd name="connsiteY5" fmla="*/ 176319 h 6891601"/>
              <a:gd name="connsiteX0" fmla="*/ 7138881 w 8848725"/>
              <a:gd name="connsiteY0" fmla="*/ 4100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7138881 w 8848725"/>
              <a:gd name="connsiteY5" fmla="*/ 4100 h 6891601"/>
              <a:gd name="connsiteX0" fmla="*/ 6892854 w 8602698"/>
              <a:gd name="connsiteY0" fmla="*/ 4100 h 6891601"/>
              <a:gd name="connsiteX1" fmla="*/ 8599467 w 8602698"/>
              <a:gd name="connsiteY1" fmla="*/ 0 h 6891601"/>
              <a:gd name="connsiteX2" fmla="*/ 8590397 w 8602698"/>
              <a:gd name="connsiteY2" fmla="*/ 2471701 h 6891601"/>
              <a:gd name="connsiteX3" fmla="*/ 8602698 w 8602698"/>
              <a:gd name="connsiteY3" fmla="*/ 6891601 h 6891601"/>
              <a:gd name="connsiteX4" fmla="*/ 0 w 8602698"/>
              <a:gd name="connsiteY4" fmla="*/ 6887500 h 6891601"/>
              <a:gd name="connsiteX5" fmla="*/ 6892854 w 8602698"/>
              <a:gd name="connsiteY5" fmla="*/ 4100 h 6891601"/>
              <a:gd name="connsiteX0" fmla="*/ 6892854 w 8599467"/>
              <a:gd name="connsiteY0" fmla="*/ 4100 h 6887500"/>
              <a:gd name="connsiteX1" fmla="*/ 8599467 w 8599467"/>
              <a:gd name="connsiteY1" fmla="*/ 0 h 6887500"/>
              <a:gd name="connsiteX2" fmla="*/ 8590397 w 8599467"/>
              <a:gd name="connsiteY2" fmla="*/ 2471701 h 6887500"/>
              <a:gd name="connsiteX3" fmla="*/ 4207018 w 8599467"/>
              <a:gd name="connsiteY3" fmla="*/ 6887500 h 6887500"/>
              <a:gd name="connsiteX4" fmla="*/ 0 w 8599467"/>
              <a:gd name="connsiteY4" fmla="*/ 6887500 h 6887500"/>
              <a:gd name="connsiteX5" fmla="*/ 6892854 w 8599467"/>
              <a:gd name="connsiteY5" fmla="*/ 4100 h 6887500"/>
              <a:gd name="connsiteX0" fmla="*/ 6892854 w 8599467"/>
              <a:gd name="connsiteY0" fmla="*/ 4100 h 6887502"/>
              <a:gd name="connsiteX1" fmla="*/ 8599467 w 8599467"/>
              <a:gd name="connsiteY1" fmla="*/ 0 h 6887502"/>
              <a:gd name="connsiteX2" fmla="*/ 8590397 w 8599467"/>
              <a:gd name="connsiteY2" fmla="*/ 2471701 h 6887502"/>
              <a:gd name="connsiteX3" fmla="*/ 4207018 w 8599467"/>
              <a:gd name="connsiteY3" fmla="*/ 6887500 h 6887502"/>
              <a:gd name="connsiteX4" fmla="*/ 0 w 8599467"/>
              <a:gd name="connsiteY4" fmla="*/ 6887500 h 6887502"/>
              <a:gd name="connsiteX5" fmla="*/ 6892854 w 8599467"/>
              <a:gd name="connsiteY5" fmla="*/ 4100 h 6887502"/>
              <a:gd name="connsiteX0" fmla="*/ 6892854 w 8599467"/>
              <a:gd name="connsiteY0" fmla="*/ 4100 h 6887501"/>
              <a:gd name="connsiteX1" fmla="*/ 8599467 w 8599467"/>
              <a:gd name="connsiteY1" fmla="*/ 0 h 6887501"/>
              <a:gd name="connsiteX2" fmla="*/ 8590397 w 8599467"/>
              <a:gd name="connsiteY2" fmla="*/ 2471701 h 6887501"/>
              <a:gd name="connsiteX3" fmla="*/ 4207018 w 8599467"/>
              <a:gd name="connsiteY3" fmla="*/ 6887500 h 6887501"/>
              <a:gd name="connsiteX4" fmla="*/ 0 w 8599467"/>
              <a:gd name="connsiteY4" fmla="*/ 6887500 h 6887501"/>
              <a:gd name="connsiteX5" fmla="*/ 6892854 w 8599467"/>
              <a:gd name="connsiteY5" fmla="*/ 4100 h 6887501"/>
              <a:gd name="connsiteX0" fmla="*/ 6892854 w 8599467"/>
              <a:gd name="connsiteY0" fmla="*/ 4100 h 6887501"/>
              <a:gd name="connsiteX1" fmla="*/ 8599467 w 8599467"/>
              <a:gd name="connsiteY1" fmla="*/ 0 h 6887501"/>
              <a:gd name="connsiteX2" fmla="*/ 8590397 w 8599467"/>
              <a:gd name="connsiteY2" fmla="*/ 2471701 h 6887501"/>
              <a:gd name="connsiteX3" fmla="*/ 4207018 w 8599467"/>
              <a:gd name="connsiteY3" fmla="*/ 6887500 h 6887501"/>
              <a:gd name="connsiteX4" fmla="*/ 0 w 8599467"/>
              <a:gd name="connsiteY4" fmla="*/ 6887500 h 6887501"/>
              <a:gd name="connsiteX5" fmla="*/ 6892854 w 8599467"/>
              <a:gd name="connsiteY5" fmla="*/ 4100 h 688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9467" h="6887501">
                <a:moveTo>
                  <a:pt x="6892854" y="4100"/>
                </a:moveTo>
                <a:lnTo>
                  <a:pt x="8599467" y="0"/>
                </a:lnTo>
                <a:cubicBezTo>
                  <a:pt x="8596444" y="823900"/>
                  <a:pt x="8593420" y="1647801"/>
                  <a:pt x="8590397" y="2471701"/>
                </a:cubicBezTo>
                <a:cubicBezTo>
                  <a:pt x="8590396" y="2468840"/>
                  <a:pt x="4215219" y="6890361"/>
                  <a:pt x="4207018" y="6887500"/>
                </a:cubicBezTo>
                <a:lnTo>
                  <a:pt x="0" y="6887500"/>
                </a:lnTo>
                <a:lnTo>
                  <a:pt x="6892854" y="4100"/>
                </a:lnTo>
                <a:close/>
              </a:path>
            </a:pathLst>
          </a:custGeom>
          <a:solidFill>
            <a:schemeClr val="bg1"/>
          </a:solidFill>
        </p:spPr>
        <p:txBody>
          <a:bodyPr/>
          <a:lstStyle/>
          <a:p>
            <a:endParaRPr lang="en-US"/>
          </a:p>
        </p:txBody>
      </p:sp>
      <p:sp>
        <p:nvSpPr>
          <p:cNvPr id="7" name="Text Placeholder 2"/>
          <p:cNvSpPr>
            <a:spLocks noGrp="1"/>
          </p:cNvSpPr>
          <p:nvPr>
            <p:ph type="body" sz="quarter" idx="15" hasCustomPrompt="1"/>
          </p:nvPr>
        </p:nvSpPr>
        <p:spPr>
          <a:xfrm>
            <a:off x="612225" y="2160000"/>
            <a:ext cx="5674664" cy="516549"/>
          </a:xfrm>
        </p:spPr>
        <p:txBody>
          <a:bodyPr anchor="t" anchorCtr="0"/>
          <a:lstStyle>
            <a:lvl1pPr>
              <a:lnSpc>
                <a:spcPts val="3500"/>
              </a:lnSpc>
              <a:defRPr sz="2800" cap="all" spc="0" baseline="0">
                <a:solidFill>
                  <a:schemeClr val="bg1"/>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title</a:t>
            </a:r>
          </a:p>
        </p:txBody>
      </p:sp>
      <p:sp>
        <p:nvSpPr>
          <p:cNvPr id="10" name="Text Placeholder 2"/>
          <p:cNvSpPr>
            <a:spLocks noGrp="1"/>
          </p:cNvSpPr>
          <p:nvPr>
            <p:ph type="body" sz="quarter" idx="22" hasCustomPrompt="1"/>
          </p:nvPr>
        </p:nvSpPr>
        <p:spPr>
          <a:xfrm>
            <a:off x="612225" y="2674317"/>
            <a:ext cx="5674664" cy="516549"/>
          </a:xfrm>
        </p:spPr>
        <p:txBody>
          <a:bodyPr anchor="t" anchorCtr="0"/>
          <a:lstStyle>
            <a:lvl1pPr>
              <a:lnSpc>
                <a:spcPts val="3500"/>
              </a:lnSpc>
              <a:defRPr sz="2800" cap="all" spc="0" baseline="0">
                <a:solidFill>
                  <a:schemeClr val="tx2"/>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subheading</a:t>
            </a:r>
          </a:p>
        </p:txBody>
      </p:sp>
      <p:cxnSp>
        <p:nvCxnSpPr>
          <p:cNvPr id="11" name="Straight Connector 10"/>
          <p:cNvCxnSpPr/>
          <p:nvPr userDrawn="1"/>
        </p:nvCxnSpPr>
        <p:spPr>
          <a:xfrm>
            <a:off x="612000" y="3449798"/>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2" name="Text Placeholder 2"/>
          <p:cNvSpPr>
            <a:spLocks noGrp="1"/>
          </p:cNvSpPr>
          <p:nvPr>
            <p:ph type="body" sz="quarter" idx="23" hasCustomPrompt="1"/>
          </p:nvPr>
        </p:nvSpPr>
        <p:spPr>
          <a:xfrm>
            <a:off x="612775" y="3891884"/>
            <a:ext cx="3711429" cy="527045"/>
          </a:xfrm>
        </p:spPr>
        <p:txBody>
          <a:bodyPr anchor="t" anchorCtr="0"/>
          <a:lstStyle>
            <a:lvl1pPr>
              <a:lnSpc>
                <a:spcPts val="3500"/>
              </a:lnSpc>
              <a:defRPr sz="2100" cap="none" spc="0" baseline="0">
                <a:solidFill>
                  <a:schemeClr val="tx2"/>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13" name="Text Placeholder 2"/>
          <p:cNvSpPr>
            <a:spLocks noGrp="1"/>
          </p:cNvSpPr>
          <p:nvPr>
            <p:ph type="body" sz="quarter" idx="24" hasCustomPrompt="1"/>
          </p:nvPr>
        </p:nvSpPr>
        <p:spPr>
          <a:xfrm>
            <a:off x="612775" y="4427194"/>
            <a:ext cx="3365073" cy="1555680"/>
          </a:xfrm>
        </p:spPr>
        <p:txBody>
          <a:bodyPr numCol="1" anchor="t" anchorCtr="0"/>
          <a:lstStyle>
            <a:lvl1pPr>
              <a:lnSpc>
                <a:spcPct val="90000"/>
              </a:lnSpc>
              <a:defRPr sz="1600" cap="none" spc="0" baseline="0">
                <a:solidFill>
                  <a:schemeClr val="bg1"/>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14" name="Picture Placeholder 2"/>
          <p:cNvSpPr>
            <a:spLocks noGrp="1"/>
          </p:cNvSpPr>
          <p:nvPr>
            <p:ph type="pic" sz="quarter" idx="27"/>
          </p:nvPr>
        </p:nvSpPr>
        <p:spPr>
          <a:xfrm>
            <a:off x="608531" y="556944"/>
            <a:ext cx="1752600" cy="703262"/>
          </a:xfrm>
        </p:spPr>
        <p:txBody>
          <a:bodyPr/>
          <a:lstStyle/>
          <a:p>
            <a:endParaRPr lang="en-US" dirty="0"/>
          </a:p>
        </p:txBody>
      </p:sp>
      <p:sp>
        <p:nvSpPr>
          <p:cNvPr id="20" name="TextBox 19"/>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1" name="Straight Connector 20"/>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22" name="TextBox 21"/>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404069856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0C_Peacock_Content2col">
    <p:bg>
      <p:bgPr>
        <a:solidFill>
          <a:schemeClr val="tx1">
            <a:lumMod val="50000"/>
          </a:schemeClr>
        </a:solidFill>
        <a:effectLst/>
      </p:bgPr>
    </p:bg>
    <p:spTree>
      <p:nvGrpSpPr>
        <p:cNvPr id="1" name=""/>
        <p:cNvGrpSpPr/>
        <p:nvPr/>
      </p:nvGrpSpPr>
      <p:grpSpPr>
        <a:xfrm>
          <a:off x="0" y="0"/>
          <a:ext cx="0" cy="0"/>
          <a:chOff x="0" y="0"/>
          <a:chExt cx="0" cy="0"/>
        </a:xfrm>
      </p:grpSpPr>
      <p:sp>
        <p:nvSpPr>
          <p:cNvPr id="13" name="Freeform 12"/>
          <p:cNvSpPr/>
          <p:nvPr userDrawn="1"/>
        </p:nvSpPr>
        <p:spPr>
          <a:xfrm>
            <a:off x="7405457" y="2522738"/>
            <a:ext cx="4779145" cy="4335263"/>
          </a:xfrm>
          <a:custGeom>
            <a:avLst/>
            <a:gdLst>
              <a:gd name="connsiteX0" fmla="*/ 5726097 w 5734974"/>
              <a:gd name="connsiteY0" fmla="*/ 0 h 5202315"/>
              <a:gd name="connsiteX1" fmla="*/ 0 w 5734974"/>
              <a:gd name="connsiteY1" fmla="*/ 5202315 h 5202315"/>
              <a:gd name="connsiteX2" fmla="*/ 5734974 w 5734974"/>
              <a:gd name="connsiteY2" fmla="*/ 5202315 h 5202315"/>
              <a:gd name="connsiteX3" fmla="*/ 5726097 w 5734974"/>
              <a:gd name="connsiteY3" fmla="*/ 0 h 5202315"/>
            </a:gdLst>
            <a:ahLst/>
            <a:cxnLst>
              <a:cxn ang="0">
                <a:pos x="connsiteX0" y="connsiteY0"/>
              </a:cxn>
              <a:cxn ang="0">
                <a:pos x="connsiteX1" y="connsiteY1"/>
              </a:cxn>
              <a:cxn ang="0">
                <a:pos x="connsiteX2" y="connsiteY2"/>
              </a:cxn>
              <a:cxn ang="0">
                <a:pos x="connsiteX3" y="connsiteY3"/>
              </a:cxn>
            </a:cxnLst>
            <a:rect l="l" t="t" r="r" b="b"/>
            <a:pathLst>
              <a:path w="5734974" h="5202315">
                <a:moveTo>
                  <a:pt x="5726097" y="0"/>
                </a:moveTo>
                <a:lnTo>
                  <a:pt x="0" y="5202315"/>
                </a:lnTo>
                <a:lnTo>
                  <a:pt x="5734974" y="5202315"/>
                </a:lnTo>
                <a:lnTo>
                  <a:pt x="5726097"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8100" tIns="76200" rIns="38100" bIns="38100" rtlCol="0" anchor="t" anchorCtr="1"/>
          <a:lstStyle/>
          <a:p>
            <a:pPr algn="ctr">
              <a:lnSpc>
                <a:spcPct val="90000"/>
              </a:lnSpc>
              <a:spcBef>
                <a:spcPts val="1000"/>
              </a:spcBef>
            </a:pPr>
            <a:endParaRPr lang="en-US" sz="2000" dirty="0"/>
          </a:p>
        </p:txBody>
      </p:sp>
      <p:sp>
        <p:nvSpPr>
          <p:cNvPr id="4" name="Text Placeholder 2"/>
          <p:cNvSpPr>
            <a:spLocks noGrp="1"/>
          </p:cNvSpPr>
          <p:nvPr>
            <p:ph type="body" sz="quarter" idx="15" hasCustomPrompt="1"/>
          </p:nvPr>
        </p:nvSpPr>
        <p:spPr>
          <a:xfrm>
            <a:off x="612225" y="554400"/>
            <a:ext cx="5674664" cy="516549"/>
          </a:xfrm>
        </p:spPr>
        <p:txBody>
          <a:bodyPr anchor="t" anchorCtr="0"/>
          <a:lstStyle>
            <a:lvl1pPr>
              <a:lnSpc>
                <a:spcPts val="3500"/>
              </a:lnSpc>
              <a:defRPr sz="2800" cap="all" spc="0" baseline="0">
                <a:solidFill>
                  <a:schemeClr val="bg1"/>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title</a:t>
            </a:r>
          </a:p>
        </p:txBody>
      </p:sp>
      <p:sp>
        <p:nvSpPr>
          <p:cNvPr id="8" name="TextBox 7"/>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9" name="Straight Connector 8"/>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0" name="TextBox 9"/>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21" name="Text Placeholder 2"/>
          <p:cNvSpPr>
            <a:spLocks noGrp="1"/>
          </p:cNvSpPr>
          <p:nvPr>
            <p:ph type="body" sz="quarter" idx="22" hasCustomPrompt="1"/>
          </p:nvPr>
        </p:nvSpPr>
        <p:spPr>
          <a:xfrm>
            <a:off x="612225" y="1068387"/>
            <a:ext cx="5674664" cy="516549"/>
          </a:xfrm>
        </p:spPr>
        <p:txBody>
          <a:bodyPr anchor="t" anchorCtr="0"/>
          <a:lstStyle>
            <a:lvl1pPr>
              <a:lnSpc>
                <a:spcPts val="3500"/>
              </a:lnSpc>
              <a:defRPr sz="2800" cap="all" spc="0" baseline="0">
                <a:solidFill>
                  <a:schemeClr val="tx2"/>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subheading</a:t>
            </a:r>
          </a:p>
        </p:txBody>
      </p:sp>
      <p:cxnSp>
        <p:nvCxnSpPr>
          <p:cNvPr id="23" name="Straight Connector 22"/>
          <p:cNvCxnSpPr/>
          <p:nvPr userDrawn="1"/>
        </p:nvCxnSpPr>
        <p:spPr>
          <a:xfrm>
            <a:off x="612000" y="1843868"/>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5" name="Text Placeholder 2"/>
          <p:cNvSpPr>
            <a:spLocks noGrp="1"/>
          </p:cNvSpPr>
          <p:nvPr>
            <p:ph type="body" sz="quarter" idx="23" hasCustomPrompt="1"/>
          </p:nvPr>
        </p:nvSpPr>
        <p:spPr>
          <a:xfrm>
            <a:off x="612775" y="2285954"/>
            <a:ext cx="3711429" cy="527045"/>
          </a:xfrm>
        </p:spPr>
        <p:txBody>
          <a:bodyPr anchor="t" anchorCtr="0"/>
          <a:lstStyle>
            <a:lvl1pPr>
              <a:lnSpc>
                <a:spcPts val="3500"/>
              </a:lnSpc>
              <a:defRPr sz="2100" cap="none" spc="0" baseline="0">
                <a:solidFill>
                  <a:schemeClr val="tx2"/>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28" name="Text Placeholder 2"/>
          <p:cNvSpPr>
            <a:spLocks noGrp="1"/>
          </p:cNvSpPr>
          <p:nvPr>
            <p:ph type="body" sz="quarter" idx="24" hasCustomPrompt="1"/>
          </p:nvPr>
        </p:nvSpPr>
        <p:spPr>
          <a:xfrm>
            <a:off x="612775" y="2821263"/>
            <a:ext cx="3732421" cy="2867715"/>
          </a:xfrm>
        </p:spPr>
        <p:txBody>
          <a:bodyPr numCol="1" anchor="t" anchorCtr="0"/>
          <a:lstStyle>
            <a:lvl1pPr>
              <a:lnSpc>
                <a:spcPct val="90000"/>
              </a:lnSpc>
              <a:defRPr sz="1600" cap="none" spc="0" baseline="0">
                <a:solidFill>
                  <a:schemeClr val="bg1"/>
                </a:solidFill>
              </a:defRPr>
            </a:lvl1pPr>
            <a:lvl2pPr marL="295275" indent="-285750">
              <a:lnSpc>
                <a:spcPct val="90000"/>
              </a:lnSpc>
              <a:spcBef>
                <a:spcPts val="1500"/>
              </a:spcBef>
              <a:buFontTx/>
              <a:buBlip>
                <a:blip r:embed="rId2"/>
              </a:buBlip>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1"/>
            <a:r>
              <a:rPr lang="en-US" dirty="0"/>
              <a:t>Click to edit text</a:t>
            </a:r>
          </a:p>
          <a:p>
            <a:pPr lvl="1"/>
            <a:r>
              <a:rPr lang="en-US" dirty="0"/>
              <a:t>Bullet points</a:t>
            </a:r>
          </a:p>
        </p:txBody>
      </p:sp>
      <p:sp>
        <p:nvSpPr>
          <p:cNvPr id="14" name="Text Placeholder 2"/>
          <p:cNvSpPr>
            <a:spLocks noGrp="1"/>
          </p:cNvSpPr>
          <p:nvPr>
            <p:ph type="body" sz="quarter" idx="25" hasCustomPrompt="1"/>
          </p:nvPr>
        </p:nvSpPr>
        <p:spPr>
          <a:xfrm>
            <a:off x="4853014" y="2285954"/>
            <a:ext cx="3711429" cy="527045"/>
          </a:xfrm>
        </p:spPr>
        <p:txBody>
          <a:bodyPr anchor="t" anchorCtr="0"/>
          <a:lstStyle>
            <a:lvl1pPr>
              <a:lnSpc>
                <a:spcPts val="3500"/>
              </a:lnSpc>
              <a:defRPr sz="2100" cap="none" spc="0" baseline="0">
                <a:solidFill>
                  <a:schemeClr val="tx2"/>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15" name="Text Placeholder 2"/>
          <p:cNvSpPr>
            <a:spLocks noGrp="1"/>
          </p:cNvSpPr>
          <p:nvPr>
            <p:ph type="body" sz="quarter" idx="26" hasCustomPrompt="1"/>
          </p:nvPr>
        </p:nvSpPr>
        <p:spPr>
          <a:xfrm>
            <a:off x="4853014" y="2821263"/>
            <a:ext cx="3732421" cy="2867715"/>
          </a:xfrm>
        </p:spPr>
        <p:txBody>
          <a:bodyPr numCol="1" anchor="t" anchorCtr="0"/>
          <a:lstStyle>
            <a:lvl1pPr>
              <a:lnSpc>
                <a:spcPct val="90000"/>
              </a:lnSpc>
              <a:defRPr sz="1600" cap="none" spc="0" baseline="0">
                <a:solidFill>
                  <a:schemeClr val="bg1"/>
                </a:solidFill>
              </a:defRPr>
            </a:lvl1pPr>
            <a:lvl2pPr marL="295275" indent="-285750">
              <a:lnSpc>
                <a:spcPct val="90000"/>
              </a:lnSpc>
              <a:spcBef>
                <a:spcPts val="1500"/>
              </a:spcBef>
              <a:buFontTx/>
              <a:buBlip>
                <a:blip r:embed="rId2"/>
              </a:buBlip>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a:p>
            <a:pPr lvl="1"/>
            <a:r>
              <a:rPr lang="en-US" dirty="0"/>
              <a:t>Bullet points</a:t>
            </a:r>
          </a:p>
        </p:txBody>
      </p:sp>
      <p:sp>
        <p:nvSpPr>
          <p:cNvPr id="3" name="Picture Placeholder 2"/>
          <p:cNvSpPr>
            <a:spLocks noGrp="1"/>
          </p:cNvSpPr>
          <p:nvPr>
            <p:ph type="pic" sz="quarter" idx="27"/>
          </p:nvPr>
        </p:nvSpPr>
        <p:spPr>
          <a:xfrm>
            <a:off x="10044113" y="556944"/>
            <a:ext cx="1752600" cy="703262"/>
          </a:xfrm>
        </p:spPr>
        <p:txBody>
          <a:bodyPr/>
          <a:lstStyle/>
          <a:p>
            <a:endParaRPr lang="en-US"/>
          </a:p>
        </p:txBody>
      </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292464330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0A_Raspberry">
    <p:bg>
      <p:bgPr>
        <a:solidFill>
          <a:schemeClr val="tx1">
            <a:lumMod val="50000"/>
          </a:schemeClr>
        </a:solidFill>
        <a:effectLst/>
      </p:bgPr>
    </p:bg>
    <p:spTree>
      <p:nvGrpSpPr>
        <p:cNvPr id="1" name=""/>
        <p:cNvGrpSpPr/>
        <p:nvPr/>
      </p:nvGrpSpPr>
      <p:grpSpPr>
        <a:xfrm>
          <a:off x="0" y="0"/>
          <a:ext cx="0" cy="0"/>
          <a:chOff x="0" y="0"/>
          <a:chExt cx="0" cy="0"/>
        </a:xfrm>
      </p:grpSpPr>
      <p:sp>
        <p:nvSpPr>
          <p:cNvPr id="13" name="Freeform 12"/>
          <p:cNvSpPr/>
          <p:nvPr userDrawn="1"/>
        </p:nvSpPr>
        <p:spPr>
          <a:xfrm>
            <a:off x="7405457" y="2522738"/>
            <a:ext cx="4779145" cy="4335263"/>
          </a:xfrm>
          <a:custGeom>
            <a:avLst/>
            <a:gdLst>
              <a:gd name="connsiteX0" fmla="*/ 5726097 w 5734974"/>
              <a:gd name="connsiteY0" fmla="*/ 0 h 5202315"/>
              <a:gd name="connsiteX1" fmla="*/ 0 w 5734974"/>
              <a:gd name="connsiteY1" fmla="*/ 5202315 h 5202315"/>
              <a:gd name="connsiteX2" fmla="*/ 5734974 w 5734974"/>
              <a:gd name="connsiteY2" fmla="*/ 5202315 h 5202315"/>
              <a:gd name="connsiteX3" fmla="*/ 5726097 w 5734974"/>
              <a:gd name="connsiteY3" fmla="*/ 0 h 5202315"/>
            </a:gdLst>
            <a:ahLst/>
            <a:cxnLst>
              <a:cxn ang="0">
                <a:pos x="connsiteX0" y="connsiteY0"/>
              </a:cxn>
              <a:cxn ang="0">
                <a:pos x="connsiteX1" y="connsiteY1"/>
              </a:cxn>
              <a:cxn ang="0">
                <a:pos x="connsiteX2" y="connsiteY2"/>
              </a:cxn>
              <a:cxn ang="0">
                <a:pos x="connsiteX3" y="connsiteY3"/>
              </a:cxn>
            </a:cxnLst>
            <a:rect l="l" t="t" r="r" b="b"/>
            <a:pathLst>
              <a:path w="5734974" h="5202315">
                <a:moveTo>
                  <a:pt x="5726097" y="0"/>
                </a:moveTo>
                <a:lnTo>
                  <a:pt x="0" y="5202315"/>
                </a:lnTo>
                <a:lnTo>
                  <a:pt x="5734974" y="5202315"/>
                </a:lnTo>
                <a:lnTo>
                  <a:pt x="5726097"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8100" tIns="76200" rIns="38100" bIns="38100" rtlCol="0" anchor="t" anchorCtr="1"/>
          <a:lstStyle/>
          <a:p>
            <a:pPr algn="ctr">
              <a:lnSpc>
                <a:spcPct val="90000"/>
              </a:lnSpc>
              <a:spcBef>
                <a:spcPts val="1000"/>
              </a:spcBef>
            </a:pPr>
            <a:endParaRPr lang="en-US" sz="2000" dirty="0"/>
          </a:p>
        </p:txBody>
      </p:sp>
      <p:sp>
        <p:nvSpPr>
          <p:cNvPr id="4" name="Text Placeholder 2"/>
          <p:cNvSpPr>
            <a:spLocks noGrp="1"/>
          </p:cNvSpPr>
          <p:nvPr>
            <p:ph type="body" sz="quarter" idx="15" hasCustomPrompt="1"/>
          </p:nvPr>
        </p:nvSpPr>
        <p:spPr>
          <a:xfrm>
            <a:off x="612225" y="2160000"/>
            <a:ext cx="5674664" cy="516549"/>
          </a:xfrm>
        </p:spPr>
        <p:txBody>
          <a:bodyPr anchor="t" anchorCtr="0"/>
          <a:lstStyle>
            <a:lvl1pPr>
              <a:lnSpc>
                <a:spcPts val="3500"/>
              </a:lnSpc>
              <a:defRPr sz="2800" cap="all" spc="0" baseline="0">
                <a:solidFill>
                  <a:schemeClr val="bg1"/>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title</a:t>
            </a:r>
          </a:p>
        </p:txBody>
      </p:sp>
      <p:sp>
        <p:nvSpPr>
          <p:cNvPr id="8" name="TextBox 7"/>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9" name="Straight Connector 8"/>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0" name="TextBox 9"/>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21" name="Text Placeholder 2"/>
          <p:cNvSpPr>
            <a:spLocks noGrp="1"/>
          </p:cNvSpPr>
          <p:nvPr>
            <p:ph type="body" sz="quarter" idx="22" hasCustomPrompt="1"/>
          </p:nvPr>
        </p:nvSpPr>
        <p:spPr>
          <a:xfrm>
            <a:off x="612225" y="2674317"/>
            <a:ext cx="5674664" cy="516549"/>
          </a:xfrm>
        </p:spPr>
        <p:txBody>
          <a:bodyPr anchor="t" anchorCtr="0"/>
          <a:lstStyle>
            <a:lvl1pPr>
              <a:lnSpc>
                <a:spcPts val="3500"/>
              </a:lnSpc>
              <a:defRPr sz="2800" cap="all" spc="0" baseline="0">
                <a:solidFill>
                  <a:schemeClr val="accent3"/>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subheading</a:t>
            </a:r>
          </a:p>
        </p:txBody>
      </p:sp>
      <p:cxnSp>
        <p:nvCxnSpPr>
          <p:cNvPr id="23" name="Straight Connector 22"/>
          <p:cNvCxnSpPr/>
          <p:nvPr userDrawn="1"/>
        </p:nvCxnSpPr>
        <p:spPr>
          <a:xfrm>
            <a:off x="612000" y="3449798"/>
            <a:ext cx="396000" cy="0"/>
          </a:xfrm>
          <a:prstGeom prst="line">
            <a:avLst/>
          </a:prstGeom>
          <a:ln w="85725" cap="flat">
            <a:solidFill>
              <a:schemeClr val="accent3"/>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5" name="Text Placeholder 2"/>
          <p:cNvSpPr>
            <a:spLocks noGrp="1"/>
          </p:cNvSpPr>
          <p:nvPr>
            <p:ph type="body" sz="quarter" idx="23" hasCustomPrompt="1"/>
          </p:nvPr>
        </p:nvSpPr>
        <p:spPr>
          <a:xfrm>
            <a:off x="612775" y="3891884"/>
            <a:ext cx="3711429" cy="527045"/>
          </a:xfrm>
        </p:spPr>
        <p:txBody>
          <a:bodyPr anchor="t" anchorCtr="0"/>
          <a:lstStyle>
            <a:lvl1pPr>
              <a:lnSpc>
                <a:spcPts val="3500"/>
              </a:lnSpc>
              <a:defRPr sz="2100" cap="none" spc="0" baseline="0">
                <a:solidFill>
                  <a:schemeClr val="accent3"/>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28" name="Text Placeholder 2"/>
          <p:cNvSpPr>
            <a:spLocks noGrp="1"/>
          </p:cNvSpPr>
          <p:nvPr>
            <p:ph type="body" sz="quarter" idx="24" hasCustomPrompt="1"/>
          </p:nvPr>
        </p:nvSpPr>
        <p:spPr>
          <a:xfrm>
            <a:off x="612775" y="4427194"/>
            <a:ext cx="6807644" cy="1345754"/>
          </a:xfrm>
        </p:spPr>
        <p:txBody>
          <a:bodyPr numCol="2" anchor="t" anchorCtr="0"/>
          <a:lstStyle>
            <a:lvl1pPr>
              <a:lnSpc>
                <a:spcPct val="90000"/>
              </a:lnSpc>
              <a:defRPr sz="1600" cap="none" spc="0" baseline="0">
                <a:solidFill>
                  <a:schemeClr val="bg1"/>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14" name="Picture Placeholder 2"/>
          <p:cNvSpPr>
            <a:spLocks noGrp="1"/>
          </p:cNvSpPr>
          <p:nvPr>
            <p:ph type="pic" sz="quarter" idx="27"/>
          </p:nvPr>
        </p:nvSpPr>
        <p:spPr>
          <a:xfrm>
            <a:off x="608531" y="556944"/>
            <a:ext cx="1752600" cy="703262"/>
          </a:xfrm>
        </p:spPr>
        <p:txBody>
          <a:bodyPr/>
          <a:lstStyle/>
          <a:p>
            <a:endParaRPr lang="en-US" dirty="0"/>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69889092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10B_Raspberry_Image">
    <p:bg>
      <p:bgPr>
        <a:solidFill>
          <a:schemeClr val="tx1">
            <a:lumMod val="50000"/>
          </a:schemeClr>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21"/>
          </p:nvPr>
        </p:nvSpPr>
        <p:spPr>
          <a:xfrm>
            <a:off x="3606765" y="-8203"/>
            <a:ext cx="8599467" cy="6887501"/>
          </a:xfrm>
          <a:custGeom>
            <a:avLst/>
            <a:gdLst>
              <a:gd name="connsiteX0" fmla="*/ 0 w 8848725"/>
              <a:gd name="connsiteY0" fmla="*/ 0 h 6883400"/>
              <a:gd name="connsiteX1" fmla="*/ 7701469 w 8848725"/>
              <a:gd name="connsiteY1" fmla="*/ 0 h 6883400"/>
              <a:gd name="connsiteX2" fmla="*/ 8848725 w 8848725"/>
              <a:gd name="connsiteY2" fmla="*/ 1147256 h 6883400"/>
              <a:gd name="connsiteX3" fmla="*/ 8848725 w 8848725"/>
              <a:gd name="connsiteY3" fmla="*/ 6883400 h 6883400"/>
              <a:gd name="connsiteX4" fmla="*/ 0 w 8848725"/>
              <a:gd name="connsiteY4" fmla="*/ 6883400 h 6883400"/>
              <a:gd name="connsiteX5" fmla="*/ 0 w 8848725"/>
              <a:gd name="connsiteY5" fmla="*/ 0 h 6883400"/>
              <a:gd name="connsiteX0" fmla="*/ 0 w 8848725"/>
              <a:gd name="connsiteY0" fmla="*/ 8201 h 6891601"/>
              <a:gd name="connsiteX1" fmla="*/ 8845494 w 8848725"/>
              <a:gd name="connsiteY1" fmla="*/ 0 h 6891601"/>
              <a:gd name="connsiteX2" fmla="*/ 8848725 w 8848725"/>
              <a:gd name="connsiteY2" fmla="*/ 1155457 h 6891601"/>
              <a:gd name="connsiteX3" fmla="*/ 8848725 w 8848725"/>
              <a:gd name="connsiteY3" fmla="*/ 6891601 h 6891601"/>
              <a:gd name="connsiteX4" fmla="*/ 0 w 8848725"/>
              <a:gd name="connsiteY4" fmla="*/ 6891601 h 6891601"/>
              <a:gd name="connsiteX5" fmla="*/ 0 w 8848725"/>
              <a:gd name="connsiteY5" fmla="*/ 8201 h 6891601"/>
              <a:gd name="connsiteX0" fmla="*/ 0 w 8848725"/>
              <a:gd name="connsiteY0" fmla="*/ 8201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0 w 8848725"/>
              <a:gd name="connsiteY5" fmla="*/ 8201 h 6891601"/>
              <a:gd name="connsiteX0" fmla="*/ 4403882 w 8848725"/>
              <a:gd name="connsiteY0" fmla="*/ 176319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4403882 w 8848725"/>
              <a:gd name="connsiteY5" fmla="*/ 176319 h 6891601"/>
              <a:gd name="connsiteX0" fmla="*/ 7138881 w 8848725"/>
              <a:gd name="connsiteY0" fmla="*/ 4100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7138881 w 8848725"/>
              <a:gd name="connsiteY5" fmla="*/ 4100 h 6891601"/>
              <a:gd name="connsiteX0" fmla="*/ 6892854 w 8602698"/>
              <a:gd name="connsiteY0" fmla="*/ 4100 h 6891601"/>
              <a:gd name="connsiteX1" fmla="*/ 8599467 w 8602698"/>
              <a:gd name="connsiteY1" fmla="*/ 0 h 6891601"/>
              <a:gd name="connsiteX2" fmla="*/ 8590397 w 8602698"/>
              <a:gd name="connsiteY2" fmla="*/ 2471701 h 6891601"/>
              <a:gd name="connsiteX3" fmla="*/ 8602698 w 8602698"/>
              <a:gd name="connsiteY3" fmla="*/ 6891601 h 6891601"/>
              <a:gd name="connsiteX4" fmla="*/ 0 w 8602698"/>
              <a:gd name="connsiteY4" fmla="*/ 6887500 h 6891601"/>
              <a:gd name="connsiteX5" fmla="*/ 6892854 w 8602698"/>
              <a:gd name="connsiteY5" fmla="*/ 4100 h 6891601"/>
              <a:gd name="connsiteX0" fmla="*/ 6892854 w 8599467"/>
              <a:gd name="connsiteY0" fmla="*/ 4100 h 6887500"/>
              <a:gd name="connsiteX1" fmla="*/ 8599467 w 8599467"/>
              <a:gd name="connsiteY1" fmla="*/ 0 h 6887500"/>
              <a:gd name="connsiteX2" fmla="*/ 8590397 w 8599467"/>
              <a:gd name="connsiteY2" fmla="*/ 2471701 h 6887500"/>
              <a:gd name="connsiteX3" fmla="*/ 4207018 w 8599467"/>
              <a:gd name="connsiteY3" fmla="*/ 6887500 h 6887500"/>
              <a:gd name="connsiteX4" fmla="*/ 0 w 8599467"/>
              <a:gd name="connsiteY4" fmla="*/ 6887500 h 6887500"/>
              <a:gd name="connsiteX5" fmla="*/ 6892854 w 8599467"/>
              <a:gd name="connsiteY5" fmla="*/ 4100 h 6887500"/>
              <a:gd name="connsiteX0" fmla="*/ 6892854 w 8599467"/>
              <a:gd name="connsiteY0" fmla="*/ 4100 h 6887502"/>
              <a:gd name="connsiteX1" fmla="*/ 8599467 w 8599467"/>
              <a:gd name="connsiteY1" fmla="*/ 0 h 6887502"/>
              <a:gd name="connsiteX2" fmla="*/ 8590397 w 8599467"/>
              <a:gd name="connsiteY2" fmla="*/ 2471701 h 6887502"/>
              <a:gd name="connsiteX3" fmla="*/ 4207018 w 8599467"/>
              <a:gd name="connsiteY3" fmla="*/ 6887500 h 6887502"/>
              <a:gd name="connsiteX4" fmla="*/ 0 w 8599467"/>
              <a:gd name="connsiteY4" fmla="*/ 6887500 h 6887502"/>
              <a:gd name="connsiteX5" fmla="*/ 6892854 w 8599467"/>
              <a:gd name="connsiteY5" fmla="*/ 4100 h 6887502"/>
              <a:gd name="connsiteX0" fmla="*/ 6892854 w 8599467"/>
              <a:gd name="connsiteY0" fmla="*/ 4100 h 6887501"/>
              <a:gd name="connsiteX1" fmla="*/ 8599467 w 8599467"/>
              <a:gd name="connsiteY1" fmla="*/ 0 h 6887501"/>
              <a:gd name="connsiteX2" fmla="*/ 8590397 w 8599467"/>
              <a:gd name="connsiteY2" fmla="*/ 2471701 h 6887501"/>
              <a:gd name="connsiteX3" fmla="*/ 4207018 w 8599467"/>
              <a:gd name="connsiteY3" fmla="*/ 6887500 h 6887501"/>
              <a:gd name="connsiteX4" fmla="*/ 0 w 8599467"/>
              <a:gd name="connsiteY4" fmla="*/ 6887500 h 6887501"/>
              <a:gd name="connsiteX5" fmla="*/ 6892854 w 8599467"/>
              <a:gd name="connsiteY5" fmla="*/ 4100 h 6887501"/>
              <a:gd name="connsiteX0" fmla="*/ 6892854 w 8599467"/>
              <a:gd name="connsiteY0" fmla="*/ 4100 h 6887501"/>
              <a:gd name="connsiteX1" fmla="*/ 8599467 w 8599467"/>
              <a:gd name="connsiteY1" fmla="*/ 0 h 6887501"/>
              <a:gd name="connsiteX2" fmla="*/ 8590397 w 8599467"/>
              <a:gd name="connsiteY2" fmla="*/ 2471701 h 6887501"/>
              <a:gd name="connsiteX3" fmla="*/ 4207018 w 8599467"/>
              <a:gd name="connsiteY3" fmla="*/ 6887500 h 6887501"/>
              <a:gd name="connsiteX4" fmla="*/ 0 w 8599467"/>
              <a:gd name="connsiteY4" fmla="*/ 6887500 h 6887501"/>
              <a:gd name="connsiteX5" fmla="*/ 6892854 w 8599467"/>
              <a:gd name="connsiteY5" fmla="*/ 4100 h 688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9467" h="6887501">
                <a:moveTo>
                  <a:pt x="6892854" y="4100"/>
                </a:moveTo>
                <a:lnTo>
                  <a:pt x="8599467" y="0"/>
                </a:lnTo>
                <a:cubicBezTo>
                  <a:pt x="8596444" y="823900"/>
                  <a:pt x="8593420" y="1647801"/>
                  <a:pt x="8590397" y="2471701"/>
                </a:cubicBezTo>
                <a:cubicBezTo>
                  <a:pt x="8590396" y="2468840"/>
                  <a:pt x="4215219" y="6890361"/>
                  <a:pt x="4207018" y="6887500"/>
                </a:cubicBezTo>
                <a:lnTo>
                  <a:pt x="0" y="6887500"/>
                </a:lnTo>
                <a:lnTo>
                  <a:pt x="6892854" y="4100"/>
                </a:lnTo>
                <a:close/>
              </a:path>
            </a:pathLst>
          </a:custGeom>
          <a:solidFill>
            <a:schemeClr val="bg1"/>
          </a:solidFill>
        </p:spPr>
        <p:txBody>
          <a:bodyPr/>
          <a:lstStyle/>
          <a:p>
            <a:endParaRPr lang="en-US"/>
          </a:p>
        </p:txBody>
      </p:sp>
      <p:sp>
        <p:nvSpPr>
          <p:cNvPr id="7" name="Text Placeholder 2"/>
          <p:cNvSpPr>
            <a:spLocks noGrp="1"/>
          </p:cNvSpPr>
          <p:nvPr>
            <p:ph type="body" sz="quarter" idx="15" hasCustomPrompt="1"/>
          </p:nvPr>
        </p:nvSpPr>
        <p:spPr>
          <a:xfrm>
            <a:off x="612225" y="2160000"/>
            <a:ext cx="5674664" cy="516549"/>
          </a:xfrm>
        </p:spPr>
        <p:txBody>
          <a:bodyPr anchor="t" anchorCtr="0"/>
          <a:lstStyle>
            <a:lvl1pPr>
              <a:lnSpc>
                <a:spcPts val="3500"/>
              </a:lnSpc>
              <a:defRPr sz="2800" cap="all" spc="0" baseline="0">
                <a:solidFill>
                  <a:schemeClr val="bg1"/>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title</a:t>
            </a:r>
          </a:p>
        </p:txBody>
      </p:sp>
      <p:sp>
        <p:nvSpPr>
          <p:cNvPr id="10" name="Text Placeholder 2"/>
          <p:cNvSpPr>
            <a:spLocks noGrp="1"/>
          </p:cNvSpPr>
          <p:nvPr>
            <p:ph type="body" sz="quarter" idx="22" hasCustomPrompt="1"/>
          </p:nvPr>
        </p:nvSpPr>
        <p:spPr>
          <a:xfrm>
            <a:off x="612225" y="2674317"/>
            <a:ext cx="5674664" cy="516549"/>
          </a:xfrm>
        </p:spPr>
        <p:txBody>
          <a:bodyPr anchor="t" anchorCtr="0"/>
          <a:lstStyle>
            <a:lvl1pPr>
              <a:lnSpc>
                <a:spcPts val="3500"/>
              </a:lnSpc>
              <a:defRPr sz="2800" cap="all" spc="0" baseline="0">
                <a:solidFill>
                  <a:schemeClr val="accent3"/>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subheading</a:t>
            </a:r>
          </a:p>
        </p:txBody>
      </p:sp>
      <p:cxnSp>
        <p:nvCxnSpPr>
          <p:cNvPr id="11" name="Straight Connector 10"/>
          <p:cNvCxnSpPr/>
          <p:nvPr userDrawn="1"/>
        </p:nvCxnSpPr>
        <p:spPr>
          <a:xfrm>
            <a:off x="612000" y="3449798"/>
            <a:ext cx="396000" cy="0"/>
          </a:xfrm>
          <a:prstGeom prst="line">
            <a:avLst/>
          </a:prstGeom>
          <a:ln w="85725" cap="flat">
            <a:solidFill>
              <a:schemeClr val="accent3"/>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2" name="Text Placeholder 2"/>
          <p:cNvSpPr>
            <a:spLocks noGrp="1"/>
          </p:cNvSpPr>
          <p:nvPr>
            <p:ph type="body" sz="quarter" idx="23" hasCustomPrompt="1"/>
          </p:nvPr>
        </p:nvSpPr>
        <p:spPr>
          <a:xfrm>
            <a:off x="612775" y="3891884"/>
            <a:ext cx="3711429" cy="527045"/>
          </a:xfrm>
        </p:spPr>
        <p:txBody>
          <a:bodyPr anchor="t" anchorCtr="0"/>
          <a:lstStyle>
            <a:lvl1pPr>
              <a:lnSpc>
                <a:spcPts val="3500"/>
              </a:lnSpc>
              <a:defRPr sz="2100" cap="none" spc="0" baseline="0">
                <a:solidFill>
                  <a:schemeClr val="accent3"/>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13" name="Text Placeholder 2"/>
          <p:cNvSpPr>
            <a:spLocks noGrp="1"/>
          </p:cNvSpPr>
          <p:nvPr>
            <p:ph type="body" sz="quarter" idx="24" hasCustomPrompt="1"/>
          </p:nvPr>
        </p:nvSpPr>
        <p:spPr>
          <a:xfrm>
            <a:off x="612775" y="4427194"/>
            <a:ext cx="3365073" cy="1555680"/>
          </a:xfrm>
        </p:spPr>
        <p:txBody>
          <a:bodyPr numCol="1" anchor="t" anchorCtr="0"/>
          <a:lstStyle>
            <a:lvl1pPr>
              <a:lnSpc>
                <a:spcPct val="90000"/>
              </a:lnSpc>
              <a:defRPr sz="1600" cap="none" spc="0" baseline="0">
                <a:solidFill>
                  <a:schemeClr val="bg1"/>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14" name="Picture Placeholder 2"/>
          <p:cNvSpPr>
            <a:spLocks noGrp="1"/>
          </p:cNvSpPr>
          <p:nvPr>
            <p:ph type="pic" sz="quarter" idx="27"/>
          </p:nvPr>
        </p:nvSpPr>
        <p:spPr>
          <a:xfrm>
            <a:off x="608531" y="556944"/>
            <a:ext cx="1752600" cy="703262"/>
          </a:xfrm>
        </p:spPr>
        <p:txBody>
          <a:bodyPr/>
          <a:lstStyle/>
          <a:p>
            <a:endParaRPr lang="en-US" dirty="0"/>
          </a:p>
        </p:txBody>
      </p:sp>
      <p:sp>
        <p:nvSpPr>
          <p:cNvPr id="20" name="TextBox 19"/>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1" name="Straight Connector 20"/>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22" name="TextBox 21"/>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352543379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0C_Raspberry_Content2col">
    <p:bg>
      <p:bgPr>
        <a:solidFill>
          <a:schemeClr val="tx1">
            <a:lumMod val="50000"/>
          </a:schemeClr>
        </a:solidFill>
        <a:effectLst/>
      </p:bgPr>
    </p:bg>
    <p:spTree>
      <p:nvGrpSpPr>
        <p:cNvPr id="1" name=""/>
        <p:cNvGrpSpPr/>
        <p:nvPr/>
      </p:nvGrpSpPr>
      <p:grpSpPr>
        <a:xfrm>
          <a:off x="0" y="0"/>
          <a:ext cx="0" cy="0"/>
          <a:chOff x="0" y="0"/>
          <a:chExt cx="0" cy="0"/>
        </a:xfrm>
      </p:grpSpPr>
      <p:sp>
        <p:nvSpPr>
          <p:cNvPr id="13" name="Freeform 12"/>
          <p:cNvSpPr/>
          <p:nvPr userDrawn="1"/>
        </p:nvSpPr>
        <p:spPr>
          <a:xfrm>
            <a:off x="7405457" y="2522738"/>
            <a:ext cx="4779145" cy="4335263"/>
          </a:xfrm>
          <a:custGeom>
            <a:avLst/>
            <a:gdLst>
              <a:gd name="connsiteX0" fmla="*/ 5726097 w 5734974"/>
              <a:gd name="connsiteY0" fmla="*/ 0 h 5202315"/>
              <a:gd name="connsiteX1" fmla="*/ 0 w 5734974"/>
              <a:gd name="connsiteY1" fmla="*/ 5202315 h 5202315"/>
              <a:gd name="connsiteX2" fmla="*/ 5734974 w 5734974"/>
              <a:gd name="connsiteY2" fmla="*/ 5202315 h 5202315"/>
              <a:gd name="connsiteX3" fmla="*/ 5726097 w 5734974"/>
              <a:gd name="connsiteY3" fmla="*/ 0 h 5202315"/>
            </a:gdLst>
            <a:ahLst/>
            <a:cxnLst>
              <a:cxn ang="0">
                <a:pos x="connsiteX0" y="connsiteY0"/>
              </a:cxn>
              <a:cxn ang="0">
                <a:pos x="connsiteX1" y="connsiteY1"/>
              </a:cxn>
              <a:cxn ang="0">
                <a:pos x="connsiteX2" y="connsiteY2"/>
              </a:cxn>
              <a:cxn ang="0">
                <a:pos x="connsiteX3" y="connsiteY3"/>
              </a:cxn>
            </a:cxnLst>
            <a:rect l="l" t="t" r="r" b="b"/>
            <a:pathLst>
              <a:path w="5734974" h="5202315">
                <a:moveTo>
                  <a:pt x="5726097" y="0"/>
                </a:moveTo>
                <a:lnTo>
                  <a:pt x="0" y="5202315"/>
                </a:lnTo>
                <a:lnTo>
                  <a:pt x="5734974" y="5202315"/>
                </a:lnTo>
                <a:lnTo>
                  <a:pt x="5726097"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8100" tIns="76200" rIns="38100" bIns="38100" rtlCol="0" anchor="t" anchorCtr="1"/>
          <a:lstStyle/>
          <a:p>
            <a:pPr algn="ctr">
              <a:lnSpc>
                <a:spcPct val="90000"/>
              </a:lnSpc>
              <a:spcBef>
                <a:spcPts val="1000"/>
              </a:spcBef>
            </a:pPr>
            <a:endParaRPr lang="en-US" sz="2000" dirty="0"/>
          </a:p>
        </p:txBody>
      </p:sp>
      <p:sp>
        <p:nvSpPr>
          <p:cNvPr id="4" name="Text Placeholder 2"/>
          <p:cNvSpPr>
            <a:spLocks noGrp="1"/>
          </p:cNvSpPr>
          <p:nvPr>
            <p:ph type="body" sz="quarter" idx="15" hasCustomPrompt="1"/>
          </p:nvPr>
        </p:nvSpPr>
        <p:spPr>
          <a:xfrm>
            <a:off x="612225" y="554400"/>
            <a:ext cx="5674664" cy="516549"/>
          </a:xfrm>
        </p:spPr>
        <p:txBody>
          <a:bodyPr anchor="t" anchorCtr="0"/>
          <a:lstStyle>
            <a:lvl1pPr>
              <a:lnSpc>
                <a:spcPts val="3500"/>
              </a:lnSpc>
              <a:defRPr sz="2800" cap="all" spc="0" baseline="0">
                <a:solidFill>
                  <a:schemeClr val="bg1"/>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title</a:t>
            </a:r>
          </a:p>
        </p:txBody>
      </p:sp>
      <p:sp>
        <p:nvSpPr>
          <p:cNvPr id="8" name="TextBox 7"/>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9" name="Straight Connector 8"/>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0" name="TextBox 9"/>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21" name="Text Placeholder 2"/>
          <p:cNvSpPr>
            <a:spLocks noGrp="1"/>
          </p:cNvSpPr>
          <p:nvPr>
            <p:ph type="body" sz="quarter" idx="22" hasCustomPrompt="1"/>
          </p:nvPr>
        </p:nvSpPr>
        <p:spPr>
          <a:xfrm>
            <a:off x="612225" y="1068387"/>
            <a:ext cx="5674664" cy="516549"/>
          </a:xfrm>
        </p:spPr>
        <p:txBody>
          <a:bodyPr anchor="t" anchorCtr="0"/>
          <a:lstStyle>
            <a:lvl1pPr>
              <a:lnSpc>
                <a:spcPts val="3500"/>
              </a:lnSpc>
              <a:defRPr sz="2800" cap="all" spc="0" baseline="0">
                <a:solidFill>
                  <a:schemeClr val="accent3"/>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subheading</a:t>
            </a:r>
          </a:p>
        </p:txBody>
      </p:sp>
      <p:cxnSp>
        <p:nvCxnSpPr>
          <p:cNvPr id="23" name="Straight Connector 22"/>
          <p:cNvCxnSpPr/>
          <p:nvPr userDrawn="1"/>
        </p:nvCxnSpPr>
        <p:spPr>
          <a:xfrm>
            <a:off x="612000" y="1843868"/>
            <a:ext cx="396000" cy="0"/>
          </a:xfrm>
          <a:prstGeom prst="line">
            <a:avLst/>
          </a:prstGeom>
          <a:ln w="85725" cap="flat">
            <a:solidFill>
              <a:schemeClr val="accent3"/>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5" name="Text Placeholder 2"/>
          <p:cNvSpPr>
            <a:spLocks noGrp="1"/>
          </p:cNvSpPr>
          <p:nvPr>
            <p:ph type="body" sz="quarter" idx="23" hasCustomPrompt="1"/>
          </p:nvPr>
        </p:nvSpPr>
        <p:spPr>
          <a:xfrm>
            <a:off x="612775" y="2285954"/>
            <a:ext cx="3711429" cy="527045"/>
          </a:xfrm>
        </p:spPr>
        <p:txBody>
          <a:bodyPr anchor="t" anchorCtr="0"/>
          <a:lstStyle>
            <a:lvl1pPr>
              <a:lnSpc>
                <a:spcPts val="3500"/>
              </a:lnSpc>
              <a:defRPr sz="2100" cap="none" spc="0" baseline="0">
                <a:solidFill>
                  <a:schemeClr val="accent3"/>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28" name="Text Placeholder 2"/>
          <p:cNvSpPr>
            <a:spLocks noGrp="1"/>
          </p:cNvSpPr>
          <p:nvPr>
            <p:ph type="body" sz="quarter" idx="24" hasCustomPrompt="1"/>
          </p:nvPr>
        </p:nvSpPr>
        <p:spPr>
          <a:xfrm>
            <a:off x="612775" y="2821263"/>
            <a:ext cx="3732421" cy="2867715"/>
          </a:xfrm>
        </p:spPr>
        <p:txBody>
          <a:bodyPr numCol="1" anchor="t" anchorCtr="0"/>
          <a:lstStyle>
            <a:lvl1pPr>
              <a:lnSpc>
                <a:spcPct val="90000"/>
              </a:lnSpc>
              <a:defRPr sz="1600" cap="none" spc="0" baseline="0">
                <a:solidFill>
                  <a:schemeClr val="bg1"/>
                </a:solidFill>
              </a:defRPr>
            </a:lvl1pPr>
            <a:lvl2pPr marL="295275" indent="-285750">
              <a:lnSpc>
                <a:spcPct val="90000"/>
              </a:lnSpc>
              <a:spcBef>
                <a:spcPts val="1500"/>
              </a:spcBef>
              <a:buSzPct val="100000"/>
              <a:buFontTx/>
              <a:buBlip>
                <a:blip r:embed="rId2"/>
              </a:buBlip>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a:p>
            <a:pPr lvl="1"/>
            <a:r>
              <a:rPr lang="en-US" dirty="0"/>
              <a:t>Bullet points</a:t>
            </a:r>
          </a:p>
        </p:txBody>
      </p:sp>
      <p:sp>
        <p:nvSpPr>
          <p:cNvPr id="14" name="Text Placeholder 2"/>
          <p:cNvSpPr>
            <a:spLocks noGrp="1"/>
          </p:cNvSpPr>
          <p:nvPr>
            <p:ph type="body" sz="quarter" idx="25" hasCustomPrompt="1"/>
          </p:nvPr>
        </p:nvSpPr>
        <p:spPr>
          <a:xfrm>
            <a:off x="4853014" y="2285954"/>
            <a:ext cx="3711429" cy="527045"/>
          </a:xfrm>
        </p:spPr>
        <p:txBody>
          <a:bodyPr anchor="t" anchorCtr="0"/>
          <a:lstStyle>
            <a:lvl1pPr>
              <a:lnSpc>
                <a:spcPts val="3500"/>
              </a:lnSpc>
              <a:defRPr sz="2100" cap="none" spc="0" baseline="0">
                <a:solidFill>
                  <a:schemeClr val="accent3"/>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15" name="Text Placeholder 2"/>
          <p:cNvSpPr>
            <a:spLocks noGrp="1"/>
          </p:cNvSpPr>
          <p:nvPr>
            <p:ph type="body" sz="quarter" idx="26" hasCustomPrompt="1"/>
          </p:nvPr>
        </p:nvSpPr>
        <p:spPr>
          <a:xfrm>
            <a:off x="4853014" y="2821263"/>
            <a:ext cx="3732421" cy="2867715"/>
          </a:xfrm>
        </p:spPr>
        <p:txBody>
          <a:bodyPr numCol="1" anchor="t" anchorCtr="0"/>
          <a:lstStyle>
            <a:lvl1pPr>
              <a:lnSpc>
                <a:spcPct val="90000"/>
              </a:lnSpc>
              <a:defRPr sz="1600" cap="none" spc="0" baseline="0">
                <a:solidFill>
                  <a:schemeClr val="bg1"/>
                </a:solidFill>
              </a:defRPr>
            </a:lvl1pPr>
            <a:lvl2pPr marL="295275" indent="-285750">
              <a:lnSpc>
                <a:spcPct val="90000"/>
              </a:lnSpc>
              <a:spcBef>
                <a:spcPts val="1500"/>
              </a:spcBef>
              <a:buSzPct val="100000"/>
              <a:buFontTx/>
              <a:buBlip>
                <a:blip r:embed="rId2"/>
              </a:buBlip>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a:p>
            <a:pPr lvl="1"/>
            <a:r>
              <a:rPr lang="en-US" dirty="0"/>
              <a:t>Bullet points</a:t>
            </a:r>
          </a:p>
        </p:txBody>
      </p:sp>
      <p:sp>
        <p:nvSpPr>
          <p:cNvPr id="3" name="Picture Placeholder 2"/>
          <p:cNvSpPr>
            <a:spLocks noGrp="1"/>
          </p:cNvSpPr>
          <p:nvPr>
            <p:ph type="pic" sz="quarter" idx="27"/>
          </p:nvPr>
        </p:nvSpPr>
        <p:spPr>
          <a:xfrm>
            <a:off x="10044113" y="556944"/>
            <a:ext cx="1752600" cy="703262"/>
          </a:xfrm>
        </p:spPr>
        <p:txBody>
          <a:bodyPr/>
          <a:lstStyle/>
          <a:p>
            <a:endParaRPr lang="en-US"/>
          </a:p>
        </p:txBody>
      </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253348133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0A_Sunshine">
    <p:bg>
      <p:bgPr>
        <a:solidFill>
          <a:schemeClr val="tx1">
            <a:lumMod val="50000"/>
          </a:schemeClr>
        </a:solidFill>
        <a:effectLst/>
      </p:bgPr>
    </p:bg>
    <p:spTree>
      <p:nvGrpSpPr>
        <p:cNvPr id="1" name=""/>
        <p:cNvGrpSpPr/>
        <p:nvPr/>
      </p:nvGrpSpPr>
      <p:grpSpPr>
        <a:xfrm>
          <a:off x="0" y="0"/>
          <a:ext cx="0" cy="0"/>
          <a:chOff x="0" y="0"/>
          <a:chExt cx="0" cy="0"/>
        </a:xfrm>
      </p:grpSpPr>
      <p:sp>
        <p:nvSpPr>
          <p:cNvPr id="13" name="Freeform 12"/>
          <p:cNvSpPr/>
          <p:nvPr userDrawn="1"/>
        </p:nvSpPr>
        <p:spPr>
          <a:xfrm>
            <a:off x="7405457" y="2522738"/>
            <a:ext cx="4779145" cy="4335263"/>
          </a:xfrm>
          <a:custGeom>
            <a:avLst/>
            <a:gdLst>
              <a:gd name="connsiteX0" fmla="*/ 5726097 w 5734974"/>
              <a:gd name="connsiteY0" fmla="*/ 0 h 5202315"/>
              <a:gd name="connsiteX1" fmla="*/ 0 w 5734974"/>
              <a:gd name="connsiteY1" fmla="*/ 5202315 h 5202315"/>
              <a:gd name="connsiteX2" fmla="*/ 5734974 w 5734974"/>
              <a:gd name="connsiteY2" fmla="*/ 5202315 h 5202315"/>
              <a:gd name="connsiteX3" fmla="*/ 5726097 w 5734974"/>
              <a:gd name="connsiteY3" fmla="*/ 0 h 5202315"/>
            </a:gdLst>
            <a:ahLst/>
            <a:cxnLst>
              <a:cxn ang="0">
                <a:pos x="connsiteX0" y="connsiteY0"/>
              </a:cxn>
              <a:cxn ang="0">
                <a:pos x="connsiteX1" y="connsiteY1"/>
              </a:cxn>
              <a:cxn ang="0">
                <a:pos x="connsiteX2" y="connsiteY2"/>
              </a:cxn>
              <a:cxn ang="0">
                <a:pos x="connsiteX3" y="connsiteY3"/>
              </a:cxn>
            </a:cxnLst>
            <a:rect l="l" t="t" r="r" b="b"/>
            <a:pathLst>
              <a:path w="5734974" h="5202315">
                <a:moveTo>
                  <a:pt x="5726097" y="0"/>
                </a:moveTo>
                <a:lnTo>
                  <a:pt x="0" y="5202315"/>
                </a:lnTo>
                <a:lnTo>
                  <a:pt x="5734974" y="5202315"/>
                </a:lnTo>
                <a:lnTo>
                  <a:pt x="5726097"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8100" tIns="76200" rIns="38100" bIns="38100" rtlCol="0" anchor="t" anchorCtr="1"/>
          <a:lstStyle/>
          <a:p>
            <a:pPr algn="ctr">
              <a:lnSpc>
                <a:spcPct val="90000"/>
              </a:lnSpc>
              <a:spcBef>
                <a:spcPts val="1000"/>
              </a:spcBef>
            </a:pPr>
            <a:endParaRPr lang="en-US" sz="2000" dirty="0"/>
          </a:p>
        </p:txBody>
      </p:sp>
      <p:sp>
        <p:nvSpPr>
          <p:cNvPr id="4" name="Text Placeholder 2"/>
          <p:cNvSpPr>
            <a:spLocks noGrp="1"/>
          </p:cNvSpPr>
          <p:nvPr>
            <p:ph type="body" sz="quarter" idx="15" hasCustomPrompt="1"/>
          </p:nvPr>
        </p:nvSpPr>
        <p:spPr>
          <a:xfrm>
            <a:off x="612225" y="2160000"/>
            <a:ext cx="5674664" cy="516549"/>
          </a:xfrm>
        </p:spPr>
        <p:txBody>
          <a:bodyPr anchor="t" anchorCtr="0"/>
          <a:lstStyle>
            <a:lvl1pPr>
              <a:lnSpc>
                <a:spcPts val="3500"/>
              </a:lnSpc>
              <a:defRPr sz="2800" cap="all" spc="0" baseline="0">
                <a:solidFill>
                  <a:schemeClr val="bg1"/>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title</a:t>
            </a:r>
          </a:p>
        </p:txBody>
      </p:sp>
      <p:sp>
        <p:nvSpPr>
          <p:cNvPr id="8" name="TextBox 7"/>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9" name="Straight Connector 8"/>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0" name="TextBox 9"/>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21" name="Text Placeholder 2"/>
          <p:cNvSpPr>
            <a:spLocks noGrp="1"/>
          </p:cNvSpPr>
          <p:nvPr>
            <p:ph type="body" sz="quarter" idx="22" hasCustomPrompt="1"/>
          </p:nvPr>
        </p:nvSpPr>
        <p:spPr>
          <a:xfrm>
            <a:off x="612225" y="2674317"/>
            <a:ext cx="5674664" cy="516549"/>
          </a:xfrm>
        </p:spPr>
        <p:txBody>
          <a:bodyPr anchor="t" anchorCtr="0"/>
          <a:lstStyle>
            <a:lvl1pPr>
              <a:lnSpc>
                <a:spcPts val="3500"/>
              </a:lnSpc>
              <a:defRPr sz="2800" cap="all" spc="0" baseline="0">
                <a:solidFill>
                  <a:schemeClr val="accent4"/>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subheading</a:t>
            </a:r>
          </a:p>
        </p:txBody>
      </p:sp>
      <p:cxnSp>
        <p:nvCxnSpPr>
          <p:cNvPr id="23" name="Straight Connector 22"/>
          <p:cNvCxnSpPr/>
          <p:nvPr userDrawn="1"/>
        </p:nvCxnSpPr>
        <p:spPr>
          <a:xfrm>
            <a:off x="612000" y="3449798"/>
            <a:ext cx="396000" cy="0"/>
          </a:xfrm>
          <a:prstGeom prst="line">
            <a:avLst/>
          </a:prstGeom>
          <a:ln w="85725" cap="flat">
            <a:solidFill>
              <a:schemeClr val="accent4"/>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5" name="Text Placeholder 2"/>
          <p:cNvSpPr>
            <a:spLocks noGrp="1"/>
          </p:cNvSpPr>
          <p:nvPr>
            <p:ph type="body" sz="quarter" idx="23" hasCustomPrompt="1"/>
          </p:nvPr>
        </p:nvSpPr>
        <p:spPr>
          <a:xfrm>
            <a:off x="612775" y="3891884"/>
            <a:ext cx="3711429" cy="527045"/>
          </a:xfrm>
        </p:spPr>
        <p:txBody>
          <a:bodyPr anchor="t" anchorCtr="0"/>
          <a:lstStyle>
            <a:lvl1pPr>
              <a:lnSpc>
                <a:spcPts val="3500"/>
              </a:lnSpc>
              <a:defRPr sz="2100" cap="none" spc="0" baseline="0">
                <a:solidFill>
                  <a:srgbClr val="FFCC33"/>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28" name="Text Placeholder 2"/>
          <p:cNvSpPr>
            <a:spLocks noGrp="1"/>
          </p:cNvSpPr>
          <p:nvPr>
            <p:ph type="body" sz="quarter" idx="24" hasCustomPrompt="1"/>
          </p:nvPr>
        </p:nvSpPr>
        <p:spPr>
          <a:xfrm>
            <a:off x="612775" y="4427194"/>
            <a:ext cx="6807644" cy="1345754"/>
          </a:xfrm>
        </p:spPr>
        <p:txBody>
          <a:bodyPr numCol="2" anchor="t" anchorCtr="0"/>
          <a:lstStyle>
            <a:lvl1pPr>
              <a:lnSpc>
                <a:spcPct val="90000"/>
              </a:lnSpc>
              <a:defRPr sz="1600" cap="none" spc="0" baseline="0">
                <a:solidFill>
                  <a:schemeClr val="bg1"/>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14" name="Picture Placeholder 2"/>
          <p:cNvSpPr>
            <a:spLocks noGrp="1"/>
          </p:cNvSpPr>
          <p:nvPr>
            <p:ph type="pic" sz="quarter" idx="27"/>
          </p:nvPr>
        </p:nvSpPr>
        <p:spPr>
          <a:xfrm>
            <a:off x="608531" y="556944"/>
            <a:ext cx="1752600" cy="703262"/>
          </a:xfrm>
        </p:spPr>
        <p:txBody>
          <a:bodyPr/>
          <a:lstStyle/>
          <a:p>
            <a:endParaRPr lang="en-US" dirty="0"/>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317048477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H_Title Slide - default image D">
    <p:spTree>
      <p:nvGrpSpPr>
        <p:cNvPr id="1" name=""/>
        <p:cNvGrpSpPr/>
        <p:nvPr/>
      </p:nvGrpSpPr>
      <p:grpSpPr>
        <a:xfrm>
          <a:off x="0" y="0"/>
          <a:ext cx="0" cy="0"/>
          <a:chOff x="0" y="0"/>
          <a:chExt cx="0" cy="0"/>
        </a:xfrm>
      </p:grpSpPr>
      <p:sp>
        <p:nvSpPr>
          <p:cNvPr id="6" name="Freeform 5"/>
          <p:cNvSpPr/>
          <p:nvPr/>
        </p:nvSpPr>
        <p:spPr>
          <a:xfrm>
            <a:off x="-7398" y="-7398"/>
            <a:ext cx="10401670" cy="6865398"/>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004" h="8238478">
                <a:moveTo>
                  <a:pt x="12482004" y="0"/>
                </a:moveTo>
                <a:lnTo>
                  <a:pt x="3781888" y="8238478"/>
                </a:lnTo>
                <a:lnTo>
                  <a:pt x="0" y="8238478"/>
                </a:lnTo>
                <a:lnTo>
                  <a:pt x="0" y="8878"/>
                </a:lnTo>
                <a:lnTo>
                  <a:pt x="12482004"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endParaRPr lang="en-US" sz="2000" dirty="0"/>
          </a:p>
        </p:txBody>
      </p:sp>
      <p:pic>
        <p:nvPicPr>
          <p:cNvPr id="28" name="Picture 2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09783" y="0"/>
            <a:ext cx="9182216" cy="6872345"/>
          </a:xfrm>
          <a:prstGeom prst="rect">
            <a:avLst/>
          </a:prstGeom>
        </p:spPr>
      </p:pic>
      <p:sp>
        <p:nvSpPr>
          <p:cNvPr id="2" name="Title 1"/>
          <p:cNvSpPr>
            <a:spLocks noGrp="1"/>
          </p:cNvSpPr>
          <p:nvPr>
            <p:ph type="ctrTitle" hasCustomPrompt="1"/>
          </p:nvPr>
        </p:nvSpPr>
        <p:spPr>
          <a:xfrm>
            <a:off x="612000" y="1813580"/>
            <a:ext cx="6793457" cy="1304182"/>
          </a:xfrm>
        </p:spPr>
        <p:txBody>
          <a:bodyPr wrap="square" lIns="0" tIns="0" rIns="0" bIns="0" anchor="b" anchorCtr="0">
            <a:noAutofit/>
          </a:bodyPr>
          <a:lstStyle>
            <a:lvl1pPr algn="l">
              <a:lnSpc>
                <a:spcPts val="5300"/>
              </a:lnSpc>
              <a:defRPr sz="4800" b="0" i="0" cap="all" spc="300" baseline="0">
                <a:solidFill>
                  <a:schemeClr val="tx1"/>
                </a:solidFill>
                <a:effectLst/>
                <a:latin typeface="Arial" charset="0"/>
                <a:ea typeface="Arial" charset="0"/>
                <a:cs typeface="Arial" charset="0"/>
              </a:defRPr>
            </a:lvl1pPr>
          </a:lstStyle>
          <a:p>
            <a:r>
              <a:rPr lang="en-US" dirty="0"/>
              <a:t>Document </a:t>
            </a:r>
            <a:br>
              <a:rPr lang="en-US" dirty="0"/>
            </a:br>
            <a:r>
              <a:rPr lang="en-US" dirty="0"/>
              <a:t>title here</a:t>
            </a:r>
          </a:p>
        </p:txBody>
      </p:sp>
      <p:sp>
        <p:nvSpPr>
          <p:cNvPr id="21" name="Text Placeholder 7"/>
          <p:cNvSpPr>
            <a:spLocks noGrp="1"/>
          </p:cNvSpPr>
          <p:nvPr>
            <p:ph type="body" sz="quarter" idx="12" hasCustomPrompt="1"/>
          </p:nvPr>
        </p:nvSpPr>
        <p:spPr>
          <a:xfrm>
            <a:off x="612000" y="3780326"/>
            <a:ext cx="5234940" cy="150041"/>
          </a:xfrm>
        </p:spPr>
        <p:txBody>
          <a:bodyPr lIns="0" tIns="0" rIns="0" bIns="0">
            <a:noAutofit/>
          </a:bodyPr>
          <a:lstStyle>
            <a:lvl1pPr marL="0" indent="0">
              <a:lnSpc>
                <a:spcPts val="1560"/>
              </a:lnSpc>
              <a:spcBef>
                <a:spcPts val="0"/>
              </a:spcBef>
              <a:buNone/>
              <a:defRPr sz="1300" b="1" i="0" cap="all" baseline="0">
                <a:solidFill>
                  <a:schemeClr val="bg1"/>
                </a:solidFill>
                <a:latin typeface="Arial" charset="0"/>
                <a:ea typeface="Arial" charset="0"/>
                <a:cs typeface="Arial" charset="0"/>
              </a:defRPr>
            </a:lvl1pPr>
            <a:lvl2pPr marL="0" indent="0">
              <a:spcBef>
                <a:spcPts val="0"/>
              </a:spcBef>
              <a:buNone/>
              <a:defRPr>
                <a:solidFill>
                  <a:schemeClr val="bg1"/>
                </a:solidFill>
              </a:defRPr>
            </a:lvl2pPr>
            <a:lvl3pPr marL="0" indent="0">
              <a:spcBef>
                <a:spcPts val="1000"/>
              </a:spcBef>
              <a:buNone/>
              <a:defRPr sz="1333">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dirty="0"/>
              <a:t>DATE GOES HERE</a:t>
            </a:r>
          </a:p>
        </p:txBody>
      </p:sp>
      <p:cxnSp>
        <p:nvCxnSpPr>
          <p:cNvPr id="11" name="Straight Connector 10"/>
          <p:cNvCxnSpPr/>
          <p:nvPr/>
        </p:nvCxnSpPr>
        <p:spPr>
          <a:xfrm>
            <a:off x="612000" y="3444055"/>
            <a:ext cx="396000" cy="0"/>
          </a:xfrm>
          <a:prstGeom prst="line">
            <a:avLst/>
          </a:prstGeom>
          <a:ln w="85725" cap="flat">
            <a:solidFill>
              <a:schemeClr val="bg1"/>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3" name="Picture Placeholder 2"/>
          <p:cNvSpPr>
            <a:spLocks noGrp="1"/>
          </p:cNvSpPr>
          <p:nvPr>
            <p:ph type="pic" sz="quarter" idx="28" hasCustomPrompt="1"/>
          </p:nvPr>
        </p:nvSpPr>
        <p:spPr>
          <a:xfrm>
            <a:off x="1860651" y="5553167"/>
            <a:ext cx="1752600" cy="703262"/>
          </a:xfrm>
        </p:spPr>
        <p:txBody>
          <a:bodyPr/>
          <a:lstStyle/>
          <a:p>
            <a:r>
              <a:rPr lang="en-US" dirty="0"/>
              <a:t>Co-branding image</a:t>
            </a:r>
          </a:p>
        </p:txBody>
      </p:sp>
      <p:sp>
        <p:nvSpPr>
          <p:cNvPr id="14" name="Rectangle 2"/>
          <p:cNvSpPr/>
          <p:nvPr userDrawn="1"/>
        </p:nvSpPr>
        <p:spPr>
          <a:xfrm>
            <a:off x="8232000" y="3258000"/>
            <a:ext cx="3960000" cy="3600000"/>
          </a:xfrm>
          <a:custGeom>
            <a:avLst/>
            <a:gdLst>
              <a:gd name="connsiteX0" fmla="*/ 0 w 3960000"/>
              <a:gd name="connsiteY0" fmla="*/ 0 h 3600000"/>
              <a:gd name="connsiteX1" fmla="*/ 3960000 w 3960000"/>
              <a:gd name="connsiteY1" fmla="*/ 0 h 3600000"/>
              <a:gd name="connsiteX2" fmla="*/ 3960000 w 3960000"/>
              <a:gd name="connsiteY2" fmla="*/ 3600000 h 3600000"/>
              <a:gd name="connsiteX3" fmla="*/ 0 w 3960000"/>
              <a:gd name="connsiteY3" fmla="*/ 3600000 h 3600000"/>
              <a:gd name="connsiteX4" fmla="*/ 0 w 3960000"/>
              <a:gd name="connsiteY4" fmla="*/ 0 h 3600000"/>
              <a:gd name="connsiteX0" fmla="*/ 0 w 3960000"/>
              <a:gd name="connsiteY0" fmla="*/ 3600000 h 3600000"/>
              <a:gd name="connsiteX1" fmla="*/ 3960000 w 3960000"/>
              <a:gd name="connsiteY1" fmla="*/ 0 h 3600000"/>
              <a:gd name="connsiteX2" fmla="*/ 3960000 w 3960000"/>
              <a:gd name="connsiteY2" fmla="*/ 3600000 h 3600000"/>
              <a:gd name="connsiteX3" fmla="*/ 0 w 3960000"/>
              <a:gd name="connsiteY3" fmla="*/ 3600000 h 3600000"/>
            </a:gdLst>
            <a:ahLst/>
            <a:cxnLst>
              <a:cxn ang="0">
                <a:pos x="connsiteX0" y="connsiteY0"/>
              </a:cxn>
              <a:cxn ang="0">
                <a:pos x="connsiteX1" y="connsiteY1"/>
              </a:cxn>
              <a:cxn ang="0">
                <a:pos x="connsiteX2" y="connsiteY2"/>
              </a:cxn>
              <a:cxn ang="0">
                <a:pos x="connsiteX3" y="connsiteY3"/>
              </a:cxn>
            </a:cxnLst>
            <a:rect l="l" t="t" r="r" b="b"/>
            <a:pathLst>
              <a:path w="3960000" h="3600000">
                <a:moveTo>
                  <a:pt x="0" y="3600000"/>
                </a:moveTo>
                <a:lnTo>
                  <a:pt x="3960000" y="0"/>
                </a:lnTo>
                <a:lnTo>
                  <a:pt x="3960000" y="3600000"/>
                </a:lnTo>
                <a:lnTo>
                  <a:pt x="0" y="360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pic>
        <p:nvPicPr>
          <p:cNvPr id="10" name="Picture Placeholder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000" y="5449989"/>
            <a:ext cx="845379" cy="806395"/>
          </a:xfrm>
          <a:prstGeom prst="rect">
            <a:avLst/>
          </a:prstGeom>
        </p:spPr>
      </p:pic>
    </p:spTree>
    <p:extLst>
      <p:ext uri="{BB962C8B-B14F-4D97-AF65-F5344CB8AC3E}">
        <p14:creationId xmlns:p14="http://schemas.microsoft.com/office/powerpoint/2010/main" val="2663432568"/>
      </p:ext>
    </p:extLst>
  </p:cSld>
  <p:clrMapOvr>
    <a:masterClrMapping/>
  </p:clrMapOvr>
  <p:transition>
    <p:fade/>
  </p:transition>
  <p:hf sldNum="0" hdr="0" ftr="0"/>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10B_Sunshine_Image">
    <p:bg>
      <p:bgPr>
        <a:solidFill>
          <a:schemeClr val="tx1">
            <a:lumMod val="50000"/>
          </a:schemeClr>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21"/>
          </p:nvPr>
        </p:nvSpPr>
        <p:spPr>
          <a:xfrm>
            <a:off x="3606765" y="-8203"/>
            <a:ext cx="8599467" cy="6887501"/>
          </a:xfrm>
          <a:custGeom>
            <a:avLst/>
            <a:gdLst>
              <a:gd name="connsiteX0" fmla="*/ 0 w 8848725"/>
              <a:gd name="connsiteY0" fmla="*/ 0 h 6883400"/>
              <a:gd name="connsiteX1" fmla="*/ 7701469 w 8848725"/>
              <a:gd name="connsiteY1" fmla="*/ 0 h 6883400"/>
              <a:gd name="connsiteX2" fmla="*/ 8848725 w 8848725"/>
              <a:gd name="connsiteY2" fmla="*/ 1147256 h 6883400"/>
              <a:gd name="connsiteX3" fmla="*/ 8848725 w 8848725"/>
              <a:gd name="connsiteY3" fmla="*/ 6883400 h 6883400"/>
              <a:gd name="connsiteX4" fmla="*/ 0 w 8848725"/>
              <a:gd name="connsiteY4" fmla="*/ 6883400 h 6883400"/>
              <a:gd name="connsiteX5" fmla="*/ 0 w 8848725"/>
              <a:gd name="connsiteY5" fmla="*/ 0 h 6883400"/>
              <a:gd name="connsiteX0" fmla="*/ 0 w 8848725"/>
              <a:gd name="connsiteY0" fmla="*/ 8201 h 6891601"/>
              <a:gd name="connsiteX1" fmla="*/ 8845494 w 8848725"/>
              <a:gd name="connsiteY1" fmla="*/ 0 h 6891601"/>
              <a:gd name="connsiteX2" fmla="*/ 8848725 w 8848725"/>
              <a:gd name="connsiteY2" fmla="*/ 1155457 h 6891601"/>
              <a:gd name="connsiteX3" fmla="*/ 8848725 w 8848725"/>
              <a:gd name="connsiteY3" fmla="*/ 6891601 h 6891601"/>
              <a:gd name="connsiteX4" fmla="*/ 0 w 8848725"/>
              <a:gd name="connsiteY4" fmla="*/ 6891601 h 6891601"/>
              <a:gd name="connsiteX5" fmla="*/ 0 w 8848725"/>
              <a:gd name="connsiteY5" fmla="*/ 8201 h 6891601"/>
              <a:gd name="connsiteX0" fmla="*/ 0 w 8848725"/>
              <a:gd name="connsiteY0" fmla="*/ 8201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0 w 8848725"/>
              <a:gd name="connsiteY5" fmla="*/ 8201 h 6891601"/>
              <a:gd name="connsiteX0" fmla="*/ 4403882 w 8848725"/>
              <a:gd name="connsiteY0" fmla="*/ 176319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4403882 w 8848725"/>
              <a:gd name="connsiteY5" fmla="*/ 176319 h 6891601"/>
              <a:gd name="connsiteX0" fmla="*/ 7138881 w 8848725"/>
              <a:gd name="connsiteY0" fmla="*/ 4100 h 6891601"/>
              <a:gd name="connsiteX1" fmla="*/ 8845494 w 8848725"/>
              <a:gd name="connsiteY1" fmla="*/ 0 h 6891601"/>
              <a:gd name="connsiteX2" fmla="*/ 8836424 w 8848725"/>
              <a:gd name="connsiteY2" fmla="*/ 2471701 h 6891601"/>
              <a:gd name="connsiteX3" fmla="*/ 8848725 w 8848725"/>
              <a:gd name="connsiteY3" fmla="*/ 6891601 h 6891601"/>
              <a:gd name="connsiteX4" fmla="*/ 0 w 8848725"/>
              <a:gd name="connsiteY4" fmla="*/ 6891601 h 6891601"/>
              <a:gd name="connsiteX5" fmla="*/ 7138881 w 8848725"/>
              <a:gd name="connsiteY5" fmla="*/ 4100 h 6891601"/>
              <a:gd name="connsiteX0" fmla="*/ 6892854 w 8602698"/>
              <a:gd name="connsiteY0" fmla="*/ 4100 h 6891601"/>
              <a:gd name="connsiteX1" fmla="*/ 8599467 w 8602698"/>
              <a:gd name="connsiteY1" fmla="*/ 0 h 6891601"/>
              <a:gd name="connsiteX2" fmla="*/ 8590397 w 8602698"/>
              <a:gd name="connsiteY2" fmla="*/ 2471701 h 6891601"/>
              <a:gd name="connsiteX3" fmla="*/ 8602698 w 8602698"/>
              <a:gd name="connsiteY3" fmla="*/ 6891601 h 6891601"/>
              <a:gd name="connsiteX4" fmla="*/ 0 w 8602698"/>
              <a:gd name="connsiteY4" fmla="*/ 6887500 h 6891601"/>
              <a:gd name="connsiteX5" fmla="*/ 6892854 w 8602698"/>
              <a:gd name="connsiteY5" fmla="*/ 4100 h 6891601"/>
              <a:gd name="connsiteX0" fmla="*/ 6892854 w 8599467"/>
              <a:gd name="connsiteY0" fmla="*/ 4100 h 6887500"/>
              <a:gd name="connsiteX1" fmla="*/ 8599467 w 8599467"/>
              <a:gd name="connsiteY1" fmla="*/ 0 h 6887500"/>
              <a:gd name="connsiteX2" fmla="*/ 8590397 w 8599467"/>
              <a:gd name="connsiteY2" fmla="*/ 2471701 h 6887500"/>
              <a:gd name="connsiteX3" fmla="*/ 4207018 w 8599467"/>
              <a:gd name="connsiteY3" fmla="*/ 6887500 h 6887500"/>
              <a:gd name="connsiteX4" fmla="*/ 0 w 8599467"/>
              <a:gd name="connsiteY4" fmla="*/ 6887500 h 6887500"/>
              <a:gd name="connsiteX5" fmla="*/ 6892854 w 8599467"/>
              <a:gd name="connsiteY5" fmla="*/ 4100 h 6887500"/>
              <a:gd name="connsiteX0" fmla="*/ 6892854 w 8599467"/>
              <a:gd name="connsiteY0" fmla="*/ 4100 h 6887502"/>
              <a:gd name="connsiteX1" fmla="*/ 8599467 w 8599467"/>
              <a:gd name="connsiteY1" fmla="*/ 0 h 6887502"/>
              <a:gd name="connsiteX2" fmla="*/ 8590397 w 8599467"/>
              <a:gd name="connsiteY2" fmla="*/ 2471701 h 6887502"/>
              <a:gd name="connsiteX3" fmla="*/ 4207018 w 8599467"/>
              <a:gd name="connsiteY3" fmla="*/ 6887500 h 6887502"/>
              <a:gd name="connsiteX4" fmla="*/ 0 w 8599467"/>
              <a:gd name="connsiteY4" fmla="*/ 6887500 h 6887502"/>
              <a:gd name="connsiteX5" fmla="*/ 6892854 w 8599467"/>
              <a:gd name="connsiteY5" fmla="*/ 4100 h 6887502"/>
              <a:gd name="connsiteX0" fmla="*/ 6892854 w 8599467"/>
              <a:gd name="connsiteY0" fmla="*/ 4100 h 6887501"/>
              <a:gd name="connsiteX1" fmla="*/ 8599467 w 8599467"/>
              <a:gd name="connsiteY1" fmla="*/ 0 h 6887501"/>
              <a:gd name="connsiteX2" fmla="*/ 8590397 w 8599467"/>
              <a:gd name="connsiteY2" fmla="*/ 2471701 h 6887501"/>
              <a:gd name="connsiteX3" fmla="*/ 4207018 w 8599467"/>
              <a:gd name="connsiteY3" fmla="*/ 6887500 h 6887501"/>
              <a:gd name="connsiteX4" fmla="*/ 0 w 8599467"/>
              <a:gd name="connsiteY4" fmla="*/ 6887500 h 6887501"/>
              <a:gd name="connsiteX5" fmla="*/ 6892854 w 8599467"/>
              <a:gd name="connsiteY5" fmla="*/ 4100 h 6887501"/>
              <a:gd name="connsiteX0" fmla="*/ 6892854 w 8599467"/>
              <a:gd name="connsiteY0" fmla="*/ 4100 h 6887501"/>
              <a:gd name="connsiteX1" fmla="*/ 8599467 w 8599467"/>
              <a:gd name="connsiteY1" fmla="*/ 0 h 6887501"/>
              <a:gd name="connsiteX2" fmla="*/ 8590397 w 8599467"/>
              <a:gd name="connsiteY2" fmla="*/ 2471701 h 6887501"/>
              <a:gd name="connsiteX3" fmla="*/ 4207018 w 8599467"/>
              <a:gd name="connsiteY3" fmla="*/ 6887500 h 6887501"/>
              <a:gd name="connsiteX4" fmla="*/ 0 w 8599467"/>
              <a:gd name="connsiteY4" fmla="*/ 6887500 h 6887501"/>
              <a:gd name="connsiteX5" fmla="*/ 6892854 w 8599467"/>
              <a:gd name="connsiteY5" fmla="*/ 4100 h 688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9467" h="6887501">
                <a:moveTo>
                  <a:pt x="6892854" y="4100"/>
                </a:moveTo>
                <a:lnTo>
                  <a:pt x="8599467" y="0"/>
                </a:lnTo>
                <a:cubicBezTo>
                  <a:pt x="8596444" y="823900"/>
                  <a:pt x="8593420" y="1647801"/>
                  <a:pt x="8590397" y="2471701"/>
                </a:cubicBezTo>
                <a:cubicBezTo>
                  <a:pt x="8590396" y="2468840"/>
                  <a:pt x="4215219" y="6890361"/>
                  <a:pt x="4207018" y="6887500"/>
                </a:cubicBezTo>
                <a:lnTo>
                  <a:pt x="0" y="6887500"/>
                </a:lnTo>
                <a:lnTo>
                  <a:pt x="6892854" y="4100"/>
                </a:lnTo>
                <a:close/>
              </a:path>
            </a:pathLst>
          </a:custGeom>
          <a:solidFill>
            <a:schemeClr val="bg1"/>
          </a:solidFill>
        </p:spPr>
        <p:txBody>
          <a:bodyPr/>
          <a:lstStyle/>
          <a:p>
            <a:endParaRPr lang="en-US"/>
          </a:p>
        </p:txBody>
      </p:sp>
      <p:sp>
        <p:nvSpPr>
          <p:cNvPr id="7" name="Text Placeholder 2"/>
          <p:cNvSpPr>
            <a:spLocks noGrp="1"/>
          </p:cNvSpPr>
          <p:nvPr>
            <p:ph type="body" sz="quarter" idx="15" hasCustomPrompt="1"/>
          </p:nvPr>
        </p:nvSpPr>
        <p:spPr>
          <a:xfrm>
            <a:off x="612225" y="2160000"/>
            <a:ext cx="5674664" cy="516549"/>
          </a:xfrm>
        </p:spPr>
        <p:txBody>
          <a:bodyPr anchor="t" anchorCtr="0"/>
          <a:lstStyle>
            <a:lvl1pPr>
              <a:lnSpc>
                <a:spcPts val="3500"/>
              </a:lnSpc>
              <a:defRPr sz="2800" cap="all" spc="0" baseline="0">
                <a:solidFill>
                  <a:schemeClr val="bg1"/>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title</a:t>
            </a:r>
          </a:p>
        </p:txBody>
      </p:sp>
      <p:sp>
        <p:nvSpPr>
          <p:cNvPr id="10" name="Text Placeholder 2"/>
          <p:cNvSpPr>
            <a:spLocks noGrp="1"/>
          </p:cNvSpPr>
          <p:nvPr>
            <p:ph type="body" sz="quarter" idx="22" hasCustomPrompt="1"/>
          </p:nvPr>
        </p:nvSpPr>
        <p:spPr>
          <a:xfrm>
            <a:off x="612225" y="2674317"/>
            <a:ext cx="5674664" cy="516549"/>
          </a:xfrm>
        </p:spPr>
        <p:txBody>
          <a:bodyPr anchor="t" anchorCtr="0"/>
          <a:lstStyle>
            <a:lvl1pPr>
              <a:lnSpc>
                <a:spcPts val="3500"/>
              </a:lnSpc>
              <a:defRPr sz="2800" cap="all" spc="0" baseline="0">
                <a:solidFill>
                  <a:schemeClr val="accent4"/>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subheading</a:t>
            </a:r>
          </a:p>
        </p:txBody>
      </p:sp>
      <p:cxnSp>
        <p:nvCxnSpPr>
          <p:cNvPr id="11" name="Straight Connector 10"/>
          <p:cNvCxnSpPr/>
          <p:nvPr userDrawn="1"/>
        </p:nvCxnSpPr>
        <p:spPr>
          <a:xfrm>
            <a:off x="612000" y="3449798"/>
            <a:ext cx="396000" cy="0"/>
          </a:xfrm>
          <a:prstGeom prst="line">
            <a:avLst/>
          </a:prstGeom>
          <a:ln w="85725" cap="flat">
            <a:solidFill>
              <a:schemeClr val="accent4"/>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2" name="Text Placeholder 2"/>
          <p:cNvSpPr>
            <a:spLocks noGrp="1"/>
          </p:cNvSpPr>
          <p:nvPr>
            <p:ph type="body" sz="quarter" idx="23" hasCustomPrompt="1"/>
          </p:nvPr>
        </p:nvSpPr>
        <p:spPr>
          <a:xfrm>
            <a:off x="612775" y="3891884"/>
            <a:ext cx="3711429" cy="527045"/>
          </a:xfrm>
        </p:spPr>
        <p:txBody>
          <a:bodyPr anchor="t" anchorCtr="0"/>
          <a:lstStyle>
            <a:lvl1pPr>
              <a:lnSpc>
                <a:spcPts val="3500"/>
              </a:lnSpc>
              <a:defRPr sz="2100" cap="none" spc="0" baseline="0">
                <a:solidFill>
                  <a:schemeClr val="accent4"/>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13" name="Text Placeholder 2"/>
          <p:cNvSpPr>
            <a:spLocks noGrp="1"/>
          </p:cNvSpPr>
          <p:nvPr>
            <p:ph type="body" sz="quarter" idx="24" hasCustomPrompt="1"/>
          </p:nvPr>
        </p:nvSpPr>
        <p:spPr>
          <a:xfrm>
            <a:off x="612775" y="4427194"/>
            <a:ext cx="3365073" cy="1555680"/>
          </a:xfrm>
        </p:spPr>
        <p:txBody>
          <a:bodyPr numCol="1" anchor="t" anchorCtr="0"/>
          <a:lstStyle>
            <a:lvl1pPr>
              <a:lnSpc>
                <a:spcPct val="90000"/>
              </a:lnSpc>
              <a:defRPr sz="1600" cap="none" spc="0" baseline="0">
                <a:solidFill>
                  <a:schemeClr val="bg1"/>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14" name="Picture Placeholder 2"/>
          <p:cNvSpPr>
            <a:spLocks noGrp="1"/>
          </p:cNvSpPr>
          <p:nvPr>
            <p:ph type="pic" sz="quarter" idx="27"/>
          </p:nvPr>
        </p:nvSpPr>
        <p:spPr>
          <a:xfrm>
            <a:off x="608531" y="556944"/>
            <a:ext cx="1752600" cy="703262"/>
          </a:xfrm>
        </p:spPr>
        <p:txBody>
          <a:bodyPr/>
          <a:lstStyle/>
          <a:p>
            <a:endParaRPr lang="en-US" dirty="0"/>
          </a:p>
        </p:txBody>
      </p:sp>
      <p:sp>
        <p:nvSpPr>
          <p:cNvPr id="20" name="TextBox 19"/>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21" name="Straight Connector 20"/>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22" name="TextBox 21"/>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304125263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0C_Sunshine_Content2col">
    <p:bg>
      <p:bgPr>
        <a:solidFill>
          <a:schemeClr val="tx1">
            <a:lumMod val="50000"/>
          </a:schemeClr>
        </a:solidFill>
        <a:effectLst/>
      </p:bgPr>
    </p:bg>
    <p:spTree>
      <p:nvGrpSpPr>
        <p:cNvPr id="1" name=""/>
        <p:cNvGrpSpPr/>
        <p:nvPr/>
      </p:nvGrpSpPr>
      <p:grpSpPr>
        <a:xfrm>
          <a:off x="0" y="0"/>
          <a:ext cx="0" cy="0"/>
          <a:chOff x="0" y="0"/>
          <a:chExt cx="0" cy="0"/>
        </a:xfrm>
      </p:grpSpPr>
      <p:sp>
        <p:nvSpPr>
          <p:cNvPr id="13" name="Freeform 12"/>
          <p:cNvSpPr/>
          <p:nvPr userDrawn="1"/>
        </p:nvSpPr>
        <p:spPr>
          <a:xfrm>
            <a:off x="7405457" y="2522738"/>
            <a:ext cx="4779145" cy="4335263"/>
          </a:xfrm>
          <a:custGeom>
            <a:avLst/>
            <a:gdLst>
              <a:gd name="connsiteX0" fmla="*/ 5726097 w 5734974"/>
              <a:gd name="connsiteY0" fmla="*/ 0 h 5202315"/>
              <a:gd name="connsiteX1" fmla="*/ 0 w 5734974"/>
              <a:gd name="connsiteY1" fmla="*/ 5202315 h 5202315"/>
              <a:gd name="connsiteX2" fmla="*/ 5734974 w 5734974"/>
              <a:gd name="connsiteY2" fmla="*/ 5202315 h 5202315"/>
              <a:gd name="connsiteX3" fmla="*/ 5726097 w 5734974"/>
              <a:gd name="connsiteY3" fmla="*/ 0 h 5202315"/>
            </a:gdLst>
            <a:ahLst/>
            <a:cxnLst>
              <a:cxn ang="0">
                <a:pos x="connsiteX0" y="connsiteY0"/>
              </a:cxn>
              <a:cxn ang="0">
                <a:pos x="connsiteX1" y="connsiteY1"/>
              </a:cxn>
              <a:cxn ang="0">
                <a:pos x="connsiteX2" y="connsiteY2"/>
              </a:cxn>
              <a:cxn ang="0">
                <a:pos x="connsiteX3" y="connsiteY3"/>
              </a:cxn>
            </a:cxnLst>
            <a:rect l="l" t="t" r="r" b="b"/>
            <a:pathLst>
              <a:path w="5734974" h="5202315">
                <a:moveTo>
                  <a:pt x="5726097" y="0"/>
                </a:moveTo>
                <a:lnTo>
                  <a:pt x="0" y="5202315"/>
                </a:lnTo>
                <a:lnTo>
                  <a:pt x="5734974" y="5202315"/>
                </a:lnTo>
                <a:lnTo>
                  <a:pt x="5726097"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8100" tIns="76200" rIns="38100" bIns="38100" rtlCol="0" anchor="t" anchorCtr="1"/>
          <a:lstStyle/>
          <a:p>
            <a:pPr algn="ctr">
              <a:lnSpc>
                <a:spcPct val="90000"/>
              </a:lnSpc>
              <a:spcBef>
                <a:spcPts val="1000"/>
              </a:spcBef>
            </a:pPr>
            <a:endParaRPr lang="en-US" sz="2000" dirty="0"/>
          </a:p>
        </p:txBody>
      </p:sp>
      <p:sp>
        <p:nvSpPr>
          <p:cNvPr id="4" name="Text Placeholder 2"/>
          <p:cNvSpPr>
            <a:spLocks noGrp="1"/>
          </p:cNvSpPr>
          <p:nvPr>
            <p:ph type="body" sz="quarter" idx="15" hasCustomPrompt="1"/>
          </p:nvPr>
        </p:nvSpPr>
        <p:spPr>
          <a:xfrm>
            <a:off x="612225" y="554400"/>
            <a:ext cx="5674664" cy="516549"/>
          </a:xfrm>
        </p:spPr>
        <p:txBody>
          <a:bodyPr anchor="t" anchorCtr="0"/>
          <a:lstStyle>
            <a:lvl1pPr>
              <a:lnSpc>
                <a:spcPts val="3500"/>
              </a:lnSpc>
              <a:defRPr sz="2800" cap="all" spc="0" baseline="0">
                <a:solidFill>
                  <a:schemeClr val="bg1"/>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title</a:t>
            </a:r>
          </a:p>
        </p:txBody>
      </p:sp>
      <p:sp>
        <p:nvSpPr>
          <p:cNvPr id="8" name="TextBox 7"/>
          <p:cNvSpPr txBox="1"/>
          <p:nvPr userDrawn="1"/>
        </p:nvSpPr>
        <p:spPr>
          <a:xfrm>
            <a:off x="11449525" y="6399760"/>
            <a:ext cx="351706" cy="246221"/>
          </a:xfrm>
          <a:prstGeom prst="rect">
            <a:avLst/>
          </a:prstGeom>
          <a:noFill/>
        </p:spPr>
        <p:txBody>
          <a:bodyPr wrap="square" rtlCol="0">
            <a:spAutoFit/>
          </a:bodyPr>
          <a:lstStyle/>
          <a:p>
            <a:pPr algn="r"/>
            <a:fld id="{28AA98E1-407F-44B8-B384-C834A003AFAC}" type="slidenum">
              <a:rPr lang="en-US" sz="1000" b="1" smtClean="0">
                <a:solidFill>
                  <a:srgbClr val="FFFEFE"/>
                </a:solidFill>
                <a:ea typeface="Arial" charset="0"/>
                <a:cs typeface="Arial" charset="0"/>
              </a:rPr>
              <a:pPr algn="r"/>
              <a:t>‹#›</a:t>
            </a:fld>
            <a:endParaRPr lang="en-US" sz="1000" b="1" dirty="0">
              <a:solidFill>
                <a:srgbClr val="FFFEFE"/>
              </a:solidFill>
              <a:ea typeface="Arial" charset="0"/>
              <a:cs typeface="Arial" charset="0"/>
            </a:endParaRPr>
          </a:p>
        </p:txBody>
      </p:sp>
      <p:cxnSp>
        <p:nvCxnSpPr>
          <p:cNvPr id="9" name="Straight Connector 8"/>
          <p:cNvCxnSpPr/>
          <p:nvPr userDrawn="1"/>
        </p:nvCxnSpPr>
        <p:spPr>
          <a:xfrm>
            <a:off x="11449525" y="6434849"/>
            <a:ext cx="0" cy="176043"/>
          </a:xfrm>
          <a:prstGeom prst="line">
            <a:avLst/>
          </a:prstGeom>
          <a:noFill/>
          <a:ln w="12700" cap="flat" cmpd="sng" algn="ctr">
            <a:solidFill>
              <a:srgbClr val="FFFEFE"/>
            </a:solidFill>
            <a:prstDash val="solid"/>
            <a:miter lim="800000"/>
          </a:ln>
          <a:effectLst/>
        </p:spPr>
      </p:cxnSp>
      <p:sp>
        <p:nvSpPr>
          <p:cNvPr id="10" name="TextBox 9"/>
          <p:cNvSpPr txBox="1"/>
          <p:nvPr userDrawn="1"/>
        </p:nvSpPr>
        <p:spPr>
          <a:xfrm>
            <a:off x="7891433" y="6399760"/>
            <a:ext cx="3513495" cy="246221"/>
          </a:xfrm>
          <a:prstGeom prst="rect">
            <a:avLst/>
          </a:prstGeom>
          <a:noFill/>
        </p:spPr>
        <p:txBody>
          <a:bodyPr wrap="square" rtlCol="0">
            <a:noAutofit/>
          </a:bodyPr>
          <a:lstStyle/>
          <a:p>
            <a:pPr marL="0" marR="0" indent="0" algn="r" defTabSz="914363" rtl="0" eaLnBrk="1" fontAlgn="auto" latinLnBrk="0" hangingPunct="1">
              <a:lnSpc>
                <a:spcPct val="100000"/>
              </a:lnSpc>
              <a:spcBef>
                <a:spcPts val="0"/>
              </a:spcBef>
              <a:spcAft>
                <a:spcPts val="0"/>
              </a:spcAft>
              <a:buClrTx/>
              <a:buSzTx/>
              <a:buFontTx/>
              <a:buNone/>
              <a:tabLst/>
              <a:defRPr/>
            </a:pPr>
            <a:r>
              <a:rPr lang="en-GB" sz="1000" b="0" i="0" u="none" strike="noStrike" kern="1200" baseline="0" dirty="0">
                <a:solidFill>
                  <a:schemeClr val="bg1"/>
                </a:solidFill>
                <a:latin typeface="+mn-lt"/>
                <a:ea typeface="+mn-ea"/>
                <a:cs typeface="+mn-cs"/>
              </a:rPr>
              <a:t>proprietary + confidential   </a:t>
            </a:r>
            <a:r>
              <a:rPr lang="en-US" sz="1000" i="0" dirty="0">
                <a:solidFill>
                  <a:schemeClr val="bg1"/>
                </a:solidFill>
                <a:latin typeface="Arial" charset="0"/>
                <a:ea typeface="Arial" charset="0"/>
                <a:cs typeface="Arial" charset="0"/>
              </a:rPr>
              <a:t>© Harte Hanks 2018 </a:t>
            </a:r>
            <a:endParaRPr lang="en-GB" sz="1000" b="0" i="0" u="none" strike="noStrike" kern="1200" baseline="0" dirty="0">
              <a:solidFill>
                <a:schemeClr val="bg1"/>
              </a:solidFill>
              <a:latin typeface="+mn-lt"/>
              <a:ea typeface="+mn-ea"/>
              <a:cs typeface="+mn-cs"/>
            </a:endParaRPr>
          </a:p>
          <a:p>
            <a:pPr algn="r"/>
            <a:endParaRPr lang="en-US" sz="1000" b="1" i="0" dirty="0">
              <a:solidFill>
                <a:schemeClr val="tx1"/>
              </a:solidFill>
              <a:latin typeface="Arial" charset="0"/>
              <a:ea typeface="Arial" charset="0"/>
              <a:cs typeface="Arial" charset="0"/>
            </a:endParaRPr>
          </a:p>
        </p:txBody>
      </p:sp>
      <p:sp>
        <p:nvSpPr>
          <p:cNvPr id="21" name="Text Placeholder 2"/>
          <p:cNvSpPr>
            <a:spLocks noGrp="1"/>
          </p:cNvSpPr>
          <p:nvPr>
            <p:ph type="body" sz="quarter" idx="22" hasCustomPrompt="1"/>
          </p:nvPr>
        </p:nvSpPr>
        <p:spPr>
          <a:xfrm>
            <a:off x="612225" y="1068387"/>
            <a:ext cx="5674664" cy="516549"/>
          </a:xfrm>
        </p:spPr>
        <p:txBody>
          <a:bodyPr anchor="t" anchorCtr="0"/>
          <a:lstStyle>
            <a:lvl1pPr>
              <a:lnSpc>
                <a:spcPts val="3500"/>
              </a:lnSpc>
              <a:defRPr sz="2800" cap="all" spc="0" baseline="0">
                <a:solidFill>
                  <a:schemeClr val="accent4"/>
                </a:solidFill>
              </a:defRPr>
            </a:lvl1pPr>
            <a:lvl2pPr marL="9525" indent="0">
              <a:lnSpc>
                <a:spcPts val="2000"/>
              </a:lnSpc>
              <a:spcBef>
                <a:spcPts val="1500"/>
              </a:spcBef>
              <a:buFontTx/>
              <a:buNone/>
              <a:tabLst/>
              <a:defRPr sz="1600" cap="none" spc="0">
                <a:solidFill>
                  <a:srgbClr val="00C2BB"/>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subheading</a:t>
            </a:r>
          </a:p>
        </p:txBody>
      </p:sp>
      <p:cxnSp>
        <p:nvCxnSpPr>
          <p:cNvPr id="23" name="Straight Connector 22"/>
          <p:cNvCxnSpPr/>
          <p:nvPr userDrawn="1"/>
        </p:nvCxnSpPr>
        <p:spPr>
          <a:xfrm>
            <a:off x="612000" y="1843868"/>
            <a:ext cx="396000" cy="0"/>
          </a:xfrm>
          <a:prstGeom prst="line">
            <a:avLst/>
          </a:prstGeom>
          <a:ln w="85725" cap="flat">
            <a:solidFill>
              <a:schemeClr val="accent4"/>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25" name="Text Placeholder 2"/>
          <p:cNvSpPr>
            <a:spLocks noGrp="1"/>
          </p:cNvSpPr>
          <p:nvPr>
            <p:ph type="body" sz="quarter" idx="23" hasCustomPrompt="1"/>
          </p:nvPr>
        </p:nvSpPr>
        <p:spPr>
          <a:xfrm>
            <a:off x="612775" y="2285954"/>
            <a:ext cx="3711429" cy="527045"/>
          </a:xfrm>
        </p:spPr>
        <p:txBody>
          <a:bodyPr anchor="t" anchorCtr="0"/>
          <a:lstStyle>
            <a:lvl1pPr>
              <a:lnSpc>
                <a:spcPts val="3500"/>
              </a:lnSpc>
              <a:defRPr sz="2100" cap="none" spc="0" baseline="0">
                <a:solidFill>
                  <a:schemeClr val="accent4"/>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28" name="Text Placeholder 2"/>
          <p:cNvSpPr>
            <a:spLocks noGrp="1"/>
          </p:cNvSpPr>
          <p:nvPr>
            <p:ph type="body" sz="quarter" idx="24" hasCustomPrompt="1"/>
          </p:nvPr>
        </p:nvSpPr>
        <p:spPr>
          <a:xfrm>
            <a:off x="612775" y="2821263"/>
            <a:ext cx="3732421" cy="2867715"/>
          </a:xfrm>
        </p:spPr>
        <p:txBody>
          <a:bodyPr numCol="1" anchor="t" anchorCtr="0"/>
          <a:lstStyle>
            <a:lvl1pPr>
              <a:lnSpc>
                <a:spcPct val="90000"/>
              </a:lnSpc>
              <a:defRPr sz="1600" cap="none" spc="0" baseline="0">
                <a:solidFill>
                  <a:schemeClr val="bg1"/>
                </a:solidFill>
              </a:defRPr>
            </a:lvl1pPr>
            <a:lvl2pPr marL="295275" indent="-285750">
              <a:lnSpc>
                <a:spcPct val="90000"/>
              </a:lnSpc>
              <a:spcBef>
                <a:spcPts val="1500"/>
              </a:spcBef>
              <a:buSzPct val="100000"/>
              <a:buFontTx/>
              <a:buBlip>
                <a:blip r:embed="rId2"/>
              </a:buBlip>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a:p>
            <a:pPr lvl="1"/>
            <a:r>
              <a:rPr lang="en-US" dirty="0"/>
              <a:t>Bullet points</a:t>
            </a:r>
          </a:p>
        </p:txBody>
      </p:sp>
      <p:sp>
        <p:nvSpPr>
          <p:cNvPr id="14" name="Text Placeholder 2"/>
          <p:cNvSpPr>
            <a:spLocks noGrp="1"/>
          </p:cNvSpPr>
          <p:nvPr>
            <p:ph type="body" sz="quarter" idx="25" hasCustomPrompt="1"/>
          </p:nvPr>
        </p:nvSpPr>
        <p:spPr>
          <a:xfrm>
            <a:off x="4853014" y="2285954"/>
            <a:ext cx="3711429" cy="527045"/>
          </a:xfrm>
        </p:spPr>
        <p:txBody>
          <a:bodyPr anchor="t" anchorCtr="0"/>
          <a:lstStyle>
            <a:lvl1pPr>
              <a:lnSpc>
                <a:spcPts val="3500"/>
              </a:lnSpc>
              <a:defRPr sz="2100" cap="none" spc="0" baseline="0">
                <a:solidFill>
                  <a:schemeClr val="accent4"/>
                </a:solidFill>
              </a:defRPr>
            </a:lvl1pPr>
            <a:lvl2pPr marL="9525" indent="0">
              <a:lnSpc>
                <a:spcPct val="90000"/>
              </a:lnSpc>
              <a:spcBef>
                <a:spcPts val="1500"/>
              </a:spcBef>
              <a:buFontTx/>
              <a:buNone/>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15" name="Text Placeholder 2"/>
          <p:cNvSpPr>
            <a:spLocks noGrp="1"/>
          </p:cNvSpPr>
          <p:nvPr>
            <p:ph type="body" sz="quarter" idx="26" hasCustomPrompt="1"/>
          </p:nvPr>
        </p:nvSpPr>
        <p:spPr>
          <a:xfrm>
            <a:off x="4853014" y="2821263"/>
            <a:ext cx="3732421" cy="2867715"/>
          </a:xfrm>
        </p:spPr>
        <p:txBody>
          <a:bodyPr numCol="1" anchor="t" anchorCtr="0"/>
          <a:lstStyle>
            <a:lvl1pPr>
              <a:lnSpc>
                <a:spcPct val="90000"/>
              </a:lnSpc>
              <a:defRPr sz="1600" cap="none" spc="0" baseline="0">
                <a:solidFill>
                  <a:schemeClr val="bg1"/>
                </a:solidFill>
              </a:defRPr>
            </a:lvl1pPr>
            <a:lvl2pPr marL="295275" indent="-285750">
              <a:lnSpc>
                <a:spcPct val="90000"/>
              </a:lnSpc>
              <a:spcBef>
                <a:spcPts val="1500"/>
              </a:spcBef>
              <a:buSzPct val="100000"/>
              <a:buFontTx/>
              <a:buBlip>
                <a:blip r:embed="rId2"/>
              </a:buBlip>
              <a:tabLst/>
              <a:defRPr sz="1600" cap="none" spc="0">
                <a:solidFill>
                  <a:srgbClr val="FFFEFE"/>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a:p>
            <a:pPr lvl="1"/>
            <a:r>
              <a:rPr lang="en-US" dirty="0"/>
              <a:t>Bullet points</a:t>
            </a:r>
          </a:p>
        </p:txBody>
      </p:sp>
      <p:sp>
        <p:nvSpPr>
          <p:cNvPr id="3" name="Picture Placeholder 2"/>
          <p:cNvSpPr>
            <a:spLocks noGrp="1"/>
          </p:cNvSpPr>
          <p:nvPr>
            <p:ph type="pic" sz="quarter" idx="27"/>
          </p:nvPr>
        </p:nvSpPr>
        <p:spPr>
          <a:xfrm>
            <a:off x="10044113" y="556944"/>
            <a:ext cx="1752600" cy="703262"/>
          </a:xfrm>
        </p:spPr>
        <p:txBody>
          <a:bodyPr/>
          <a:lstStyle/>
          <a:p>
            <a:endParaRPr lang="en-US"/>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514" y="6477268"/>
            <a:ext cx="900000" cy="101522"/>
          </a:xfrm>
          <a:prstGeom prst="rect">
            <a:avLst/>
          </a:prstGeom>
        </p:spPr>
      </p:pic>
    </p:spTree>
    <p:extLst>
      <p:ext uri="{BB962C8B-B14F-4D97-AF65-F5344CB8AC3E}">
        <p14:creationId xmlns:p14="http://schemas.microsoft.com/office/powerpoint/2010/main" val="185916476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I_Title Slide - default image E">
    <p:spTree>
      <p:nvGrpSpPr>
        <p:cNvPr id="1" name=""/>
        <p:cNvGrpSpPr/>
        <p:nvPr/>
      </p:nvGrpSpPr>
      <p:grpSpPr>
        <a:xfrm>
          <a:off x="0" y="0"/>
          <a:ext cx="0" cy="0"/>
          <a:chOff x="0" y="0"/>
          <a:chExt cx="0" cy="0"/>
        </a:xfrm>
      </p:grpSpPr>
      <p:sp>
        <p:nvSpPr>
          <p:cNvPr id="6" name="Freeform 5"/>
          <p:cNvSpPr/>
          <p:nvPr/>
        </p:nvSpPr>
        <p:spPr>
          <a:xfrm>
            <a:off x="-7398" y="-7398"/>
            <a:ext cx="10401670" cy="6865398"/>
          </a:xfrm>
          <a:custGeom>
            <a:avLst/>
            <a:gdLst>
              <a:gd name="connsiteX0" fmla="*/ 12482004 w 12482004"/>
              <a:gd name="connsiteY0" fmla="*/ 0 h 8238478"/>
              <a:gd name="connsiteX1" fmla="*/ 3781888 w 12482004"/>
              <a:gd name="connsiteY1" fmla="*/ 8238478 h 8238478"/>
              <a:gd name="connsiteX2" fmla="*/ 0 w 12482004"/>
              <a:gd name="connsiteY2" fmla="*/ 8238478 h 8238478"/>
              <a:gd name="connsiteX3" fmla="*/ 0 w 12482004"/>
              <a:gd name="connsiteY3" fmla="*/ 8878 h 8238478"/>
              <a:gd name="connsiteX4" fmla="*/ 12482004 w 12482004"/>
              <a:gd name="connsiteY4" fmla="*/ 0 h 8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004" h="8238478">
                <a:moveTo>
                  <a:pt x="12482004" y="0"/>
                </a:moveTo>
                <a:lnTo>
                  <a:pt x="3781888" y="8238478"/>
                </a:lnTo>
                <a:lnTo>
                  <a:pt x="0" y="8238478"/>
                </a:lnTo>
                <a:lnTo>
                  <a:pt x="0" y="8878"/>
                </a:lnTo>
                <a:lnTo>
                  <a:pt x="12482004" y="0"/>
                </a:lnTo>
                <a:close/>
              </a:path>
            </a:pathLst>
          </a:custGeom>
          <a:solidFill>
            <a:srgbClr val="FFFEF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1"/>
          <a:lstStyle/>
          <a:p>
            <a:pPr algn="ctr">
              <a:lnSpc>
                <a:spcPct val="90000"/>
              </a:lnSpc>
              <a:spcBef>
                <a:spcPts val="1000"/>
              </a:spcBef>
            </a:pPr>
            <a:endParaRPr lang="en-US" sz="2000" dirty="0"/>
          </a:p>
        </p:txBody>
      </p:sp>
      <p:pic>
        <p:nvPicPr>
          <p:cNvPr id="28" name="Picture 2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03422" y="0"/>
            <a:ext cx="9188577" cy="6867587"/>
          </a:xfrm>
          <a:prstGeom prst="rect">
            <a:avLst/>
          </a:prstGeom>
        </p:spPr>
      </p:pic>
      <p:sp>
        <p:nvSpPr>
          <p:cNvPr id="2" name="Title 1"/>
          <p:cNvSpPr>
            <a:spLocks noGrp="1"/>
          </p:cNvSpPr>
          <p:nvPr>
            <p:ph type="ctrTitle" hasCustomPrompt="1"/>
          </p:nvPr>
        </p:nvSpPr>
        <p:spPr>
          <a:xfrm>
            <a:off x="612000" y="1813580"/>
            <a:ext cx="6793457" cy="1304182"/>
          </a:xfrm>
        </p:spPr>
        <p:txBody>
          <a:bodyPr wrap="square" lIns="0" tIns="0" rIns="0" bIns="0" anchor="b" anchorCtr="0">
            <a:noAutofit/>
          </a:bodyPr>
          <a:lstStyle>
            <a:lvl1pPr algn="l">
              <a:lnSpc>
                <a:spcPts val="5300"/>
              </a:lnSpc>
              <a:defRPr sz="4800" b="0" i="0" cap="all" spc="300" baseline="0">
                <a:solidFill>
                  <a:schemeClr val="tx1"/>
                </a:solidFill>
                <a:effectLst/>
                <a:latin typeface="Arial" charset="0"/>
                <a:ea typeface="Arial" charset="0"/>
                <a:cs typeface="Arial" charset="0"/>
              </a:defRPr>
            </a:lvl1pPr>
          </a:lstStyle>
          <a:p>
            <a:r>
              <a:rPr lang="en-US" dirty="0"/>
              <a:t>Document </a:t>
            </a:r>
            <a:br>
              <a:rPr lang="en-US" dirty="0"/>
            </a:br>
            <a:r>
              <a:rPr lang="en-US" dirty="0"/>
              <a:t>title here</a:t>
            </a:r>
          </a:p>
        </p:txBody>
      </p:sp>
      <p:sp>
        <p:nvSpPr>
          <p:cNvPr id="21" name="Text Placeholder 7"/>
          <p:cNvSpPr>
            <a:spLocks noGrp="1"/>
          </p:cNvSpPr>
          <p:nvPr>
            <p:ph type="body" sz="quarter" idx="12" hasCustomPrompt="1"/>
          </p:nvPr>
        </p:nvSpPr>
        <p:spPr>
          <a:xfrm>
            <a:off x="612000" y="3780326"/>
            <a:ext cx="5234940" cy="150041"/>
          </a:xfrm>
        </p:spPr>
        <p:txBody>
          <a:bodyPr lIns="0" tIns="0" rIns="0" bIns="0">
            <a:noAutofit/>
          </a:bodyPr>
          <a:lstStyle>
            <a:lvl1pPr marL="0" indent="0">
              <a:lnSpc>
                <a:spcPts val="1560"/>
              </a:lnSpc>
              <a:spcBef>
                <a:spcPts val="0"/>
              </a:spcBef>
              <a:buNone/>
              <a:defRPr sz="1300" b="1" i="0" cap="all" baseline="0">
                <a:solidFill>
                  <a:srgbClr val="343433"/>
                </a:solidFill>
                <a:latin typeface="Arial" charset="0"/>
                <a:ea typeface="Arial" charset="0"/>
                <a:cs typeface="Arial" charset="0"/>
              </a:defRPr>
            </a:lvl1pPr>
            <a:lvl2pPr marL="0" indent="0">
              <a:spcBef>
                <a:spcPts val="0"/>
              </a:spcBef>
              <a:buNone/>
              <a:defRPr>
                <a:solidFill>
                  <a:schemeClr val="bg1"/>
                </a:solidFill>
              </a:defRPr>
            </a:lvl2pPr>
            <a:lvl3pPr marL="0" indent="0">
              <a:spcBef>
                <a:spcPts val="1000"/>
              </a:spcBef>
              <a:buNone/>
              <a:defRPr sz="1333">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dirty="0"/>
              <a:t>DATE GOES HERE</a:t>
            </a:r>
          </a:p>
        </p:txBody>
      </p:sp>
      <p:sp>
        <p:nvSpPr>
          <p:cNvPr id="14" name="Rectangle 2"/>
          <p:cNvSpPr/>
          <p:nvPr userDrawn="1"/>
        </p:nvSpPr>
        <p:spPr>
          <a:xfrm>
            <a:off x="8232000" y="3258000"/>
            <a:ext cx="3960000" cy="3600000"/>
          </a:xfrm>
          <a:custGeom>
            <a:avLst/>
            <a:gdLst>
              <a:gd name="connsiteX0" fmla="*/ 0 w 3960000"/>
              <a:gd name="connsiteY0" fmla="*/ 0 h 3600000"/>
              <a:gd name="connsiteX1" fmla="*/ 3960000 w 3960000"/>
              <a:gd name="connsiteY1" fmla="*/ 0 h 3600000"/>
              <a:gd name="connsiteX2" fmla="*/ 3960000 w 3960000"/>
              <a:gd name="connsiteY2" fmla="*/ 3600000 h 3600000"/>
              <a:gd name="connsiteX3" fmla="*/ 0 w 3960000"/>
              <a:gd name="connsiteY3" fmla="*/ 3600000 h 3600000"/>
              <a:gd name="connsiteX4" fmla="*/ 0 w 3960000"/>
              <a:gd name="connsiteY4" fmla="*/ 0 h 3600000"/>
              <a:gd name="connsiteX0" fmla="*/ 0 w 3960000"/>
              <a:gd name="connsiteY0" fmla="*/ 3600000 h 3600000"/>
              <a:gd name="connsiteX1" fmla="*/ 3960000 w 3960000"/>
              <a:gd name="connsiteY1" fmla="*/ 0 h 3600000"/>
              <a:gd name="connsiteX2" fmla="*/ 3960000 w 3960000"/>
              <a:gd name="connsiteY2" fmla="*/ 3600000 h 3600000"/>
              <a:gd name="connsiteX3" fmla="*/ 0 w 3960000"/>
              <a:gd name="connsiteY3" fmla="*/ 3600000 h 3600000"/>
            </a:gdLst>
            <a:ahLst/>
            <a:cxnLst>
              <a:cxn ang="0">
                <a:pos x="connsiteX0" y="connsiteY0"/>
              </a:cxn>
              <a:cxn ang="0">
                <a:pos x="connsiteX1" y="connsiteY1"/>
              </a:cxn>
              <a:cxn ang="0">
                <a:pos x="connsiteX2" y="connsiteY2"/>
              </a:cxn>
              <a:cxn ang="0">
                <a:pos x="connsiteX3" y="connsiteY3"/>
              </a:cxn>
            </a:cxnLst>
            <a:rect l="l" t="t" r="r" b="b"/>
            <a:pathLst>
              <a:path w="3960000" h="3600000">
                <a:moveTo>
                  <a:pt x="0" y="3600000"/>
                </a:moveTo>
                <a:lnTo>
                  <a:pt x="3960000" y="0"/>
                </a:lnTo>
                <a:lnTo>
                  <a:pt x="3960000" y="3600000"/>
                </a:lnTo>
                <a:lnTo>
                  <a:pt x="0" y="3600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45720" rtlCol="0" anchor="t" anchorCtr="1"/>
          <a:lstStyle/>
          <a:p>
            <a:pPr algn="ctr">
              <a:lnSpc>
                <a:spcPct val="90000"/>
              </a:lnSpc>
              <a:spcBef>
                <a:spcPts val="1200"/>
              </a:spcBef>
            </a:pPr>
            <a:endParaRPr lang="en-US" sz="2400" dirty="0"/>
          </a:p>
        </p:txBody>
      </p:sp>
      <p:cxnSp>
        <p:nvCxnSpPr>
          <p:cNvPr id="15" name="Straight Connector 14"/>
          <p:cNvCxnSpPr/>
          <p:nvPr userDrawn="1"/>
        </p:nvCxnSpPr>
        <p:spPr>
          <a:xfrm>
            <a:off x="612000" y="3444055"/>
            <a:ext cx="396000" cy="0"/>
          </a:xfrm>
          <a:prstGeom prst="line">
            <a:avLst/>
          </a:prstGeom>
          <a:ln w="85725" cap="flat">
            <a:solidFill>
              <a:schemeClr val="tx2"/>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7" name="Picture Placeholder 2"/>
          <p:cNvSpPr>
            <a:spLocks noGrp="1"/>
          </p:cNvSpPr>
          <p:nvPr>
            <p:ph type="pic" sz="quarter" idx="28" hasCustomPrompt="1"/>
          </p:nvPr>
        </p:nvSpPr>
        <p:spPr>
          <a:xfrm>
            <a:off x="1860651" y="5553167"/>
            <a:ext cx="1752600" cy="703262"/>
          </a:xfrm>
        </p:spPr>
        <p:txBody>
          <a:bodyPr/>
          <a:lstStyle>
            <a:lvl1pPr>
              <a:defRPr baseline="0"/>
            </a:lvl1pPr>
          </a:lstStyle>
          <a:p>
            <a:r>
              <a:rPr lang="en-US" dirty="0"/>
              <a:t>Co-branding image</a:t>
            </a:r>
          </a:p>
        </p:txBody>
      </p:sp>
      <p:pic>
        <p:nvPicPr>
          <p:cNvPr id="10" name="Picture Placeholder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000" y="5449989"/>
            <a:ext cx="845379" cy="806395"/>
          </a:xfrm>
          <a:prstGeom prst="rect">
            <a:avLst/>
          </a:prstGeom>
        </p:spPr>
      </p:pic>
    </p:spTree>
    <p:extLst>
      <p:ext uri="{BB962C8B-B14F-4D97-AF65-F5344CB8AC3E}">
        <p14:creationId xmlns:p14="http://schemas.microsoft.com/office/powerpoint/2010/main" val="2738677216"/>
      </p:ext>
    </p:extLst>
  </p:cSld>
  <p:clrMapOvr>
    <a:masterClrMapping/>
  </p:clrMapOvr>
  <p:transition>
    <p:fade/>
  </p:transition>
  <p:hf sldNum="0" hdr="0" ft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0.xml"/><Relationship Id="rId1" Type="http://schemas.openxmlformats.org/officeDocument/2006/relationships/slideLayout" Target="../slideLayouts/slideLayout7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png"/><Relationship Id="rId5" Type="http://schemas.openxmlformats.org/officeDocument/2006/relationships/slideLayout" Target="../slideLayouts/slideLayout77.xml"/><Relationship Id="rId10" Type="http://schemas.openxmlformats.org/officeDocument/2006/relationships/theme" Target="../theme/theme11.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1.pn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2.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11.pn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1.png"/><Relationship Id="rId5" Type="http://schemas.openxmlformats.org/officeDocument/2006/relationships/theme" Target="../theme/theme3.xml"/><Relationship Id="rId4"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image" Target="../media/image1.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9"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5" Type="http://schemas.openxmlformats.org/officeDocument/2006/relationships/slideLayout" Target="../slideLayouts/slideLayout41.xml"/><Relationship Id="rId10" Type="http://schemas.openxmlformats.org/officeDocument/2006/relationships/image" Target="../media/image1.png"/><Relationship Id="rId4" Type="http://schemas.openxmlformats.org/officeDocument/2006/relationships/slideLayout" Target="../slideLayouts/slideLayout40.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6" Type="http://schemas.openxmlformats.org/officeDocument/2006/relationships/image" Target="../media/image1.png"/><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theme" Target="../theme/theme7.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image" Target="../media/image1.png"/><Relationship Id="rId5" Type="http://schemas.openxmlformats.org/officeDocument/2006/relationships/theme" Target="../theme/theme8.xml"/><Relationship Id="rId4" Type="http://schemas.openxmlformats.org/officeDocument/2006/relationships/slideLayout" Target="../slideLayouts/slideLayout6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image" Target="../media/image1.png"/><Relationship Id="rId5" Type="http://schemas.openxmlformats.org/officeDocument/2006/relationships/slideLayout" Target="../slideLayouts/slideLayout67.xml"/><Relationship Id="rId10" Type="http://schemas.openxmlformats.org/officeDocument/2006/relationships/theme" Target="../theme/theme9.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2000" y="761381"/>
            <a:ext cx="11151521" cy="507896"/>
          </a:xfrm>
          <a:prstGeom prst="rect">
            <a:avLst/>
          </a:prstGeom>
        </p:spPr>
        <p:txBody>
          <a:bodyPr vert="horz" wrap="square" lIns="0" tIns="0" rIns="0" bIns="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12000" y="2225040"/>
            <a:ext cx="11143775" cy="1451551"/>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0787832"/>
      </p:ext>
    </p:extLst>
  </p:cSld>
  <p:clrMap bg1="lt1" tx1="dk1" bg2="lt2" tx2="dk2" accent1="accent1" accent2="accent2" accent3="accent3" accent4="accent4" accent5="accent5" accent6="accent6" hlink="hlink" folHlink="folHlink"/>
  <p:sldLayoutIdLst>
    <p:sldLayoutId id="2147483867" r:id="rId1"/>
    <p:sldLayoutId id="2147483910" r:id="rId2"/>
    <p:sldLayoutId id="2147483909" r:id="rId3"/>
    <p:sldLayoutId id="2147483912" r:id="rId4"/>
    <p:sldLayoutId id="2147483907" r:id="rId5"/>
    <p:sldLayoutId id="2147483914" r:id="rId6"/>
    <p:sldLayoutId id="2147483908" r:id="rId7"/>
    <p:sldLayoutId id="2147483913" r:id="rId8"/>
    <p:sldLayoutId id="2147483995" r:id="rId9"/>
    <p:sldLayoutId id="2147483996" r:id="rId10"/>
    <p:sldLayoutId id="2147483997" r:id="rId11"/>
    <p:sldLayoutId id="2147483998" r:id="rId12"/>
    <p:sldLayoutId id="2147483866" r:id="rId13"/>
    <p:sldLayoutId id="2147483905" r:id="rId14"/>
    <p:sldLayoutId id="2147483892" r:id="rId15"/>
    <p:sldLayoutId id="2147483893" r:id="rId16"/>
    <p:sldLayoutId id="2147484014" r:id="rId17"/>
  </p:sldLayoutIdLst>
  <p:transition>
    <p:fade/>
  </p:transition>
  <p:hf sldNum="0" hdr="0" ftr="0"/>
  <p:txStyles>
    <p:titleStyle>
      <a:lvl1pPr algn="l" defTabSz="914363" rtl="0" eaLnBrk="1" latinLnBrk="0" hangingPunct="1">
        <a:lnSpc>
          <a:spcPct val="90000"/>
        </a:lnSpc>
        <a:spcBef>
          <a:spcPct val="0"/>
        </a:spcBef>
        <a:buNone/>
        <a:defRPr sz="3667" b="0" i="0" kern="1200" spc="100" baseline="0">
          <a:solidFill>
            <a:schemeClr val="tx2"/>
          </a:solidFill>
          <a:latin typeface="Arial" charset="0"/>
          <a:ea typeface="Arial" charset="0"/>
          <a:cs typeface="Arial" charset="0"/>
        </a:defRPr>
      </a:lvl1pPr>
    </p:titleStyle>
    <p:bodyStyle>
      <a:lvl1pPr marL="6350" indent="0" algn="l" defTabSz="914363" rtl="0" eaLnBrk="1" latinLnBrk="0" hangingPunct="1">
        <a:lnSpc>
          <a:spcPct val="90000"/>
        </a:lnSpc>
        <a:spcBef>
          <a:spcPts val="1500"/>
        </a:spcBef>
        <a:buClr>
          <a:schemeClr val="bg2"/>
        </a:buClr>
        <a:buFontTx/>
        <a:buNone/>
        <a:tabLst/>
        <a:defRPr sz="1900" b="0" i="0" kern="1200">
          <a:solidFill>
            <a:srgbClr val="343433"/>
          </a:solidFill>
          <a:latin typeface="Arial" charset="0"/>
          <a:ea typeface="Arial" charset="0"/>
          <a:cs typeface="Arial" charset="0"/>
        </a:defRPr>
      </a:lvl1pPr>
      <a:lvl2pPr marL="220663" indent="-220663" algn="l" defTabSz="914363" rtl="0" eaLnBrk="1" latinLnBrk="0" hangingPunct="1">
        <a:lnSpc>
          <a:spcPct val="90000"/>
        </a:lnSpc>
        <a:spcBef>
          <a:spcPts val="1000"/>
        </a:spcBef>
        <a:buClr>
          <a:schemeClr val="bg2"/>
        </a:buClr>
        <a:buFontTx/>
        <a:buBlip>
          <a:blip r:embed="rId19"/>
        </a:buBlip>
        <a:tabLst/>
        <a:defRPr sz="1833" b="0" i="0" kern="1200">
          <a:solidFill>
            <a:srgbClr val="343433"/>
          </a:solidFill>
          <a:latin typeface="Arial" charset="0"/>
          <a:ea typeface="Arial" charset="0"/>
          <a:cs typeface="Arial" charset="0"/>
        </a:defRPr>
      </a:lvl2pPr>
      <a:lvl3pPr marL="623069" indent="-146838" algn="l" defTabSz="914363" rtl="0" eaLnBrk="1" latinLnBrk="0" hangingPunct="1">
        <a:lnSpc>
          <a:spcPct val="90000"/>
        </a:lnSpc>
        <a:spcBef>
          <a:spcPts val="500"/>
        </a:spcBef>
        <a:buClr>
          <a:schemeClr val="tx1"/>
        </a:buClr>
        <a:buFontTx/>
        <a:buBlip>
          <a:blip r:embed="rId19"/>
        </a:buBlip>
        <a:defRPr sz="1667" b="0" i="0" kern="1200">
          <a:solidFill>
            <a:srgbClr val="343433"/>
          </a:solidFill>
          <a:latin typeface="Arial" charset="0"/>
          <a:ea typeface="Arial" charset="0"/>
          <a:cs typeface="Arial" charset="0"/>
        </a:defRPr>
      </a:lvl3pPr>
      <a:lvl4pPr marL="813562" indent="-146838" algn="l" defTabSz="914363" rtl="0" eaLnBrk="1" latinLnBrk="0" hangingPunct="1">
        <a:lnSpc>
          <a:spcPct val="90000"/>
        </a:lnSpc>
        <a:spcBef>
          <a:spcPts val="500"/>
        </a:spcBef>
        <a:buClr>
          <a:schemeClr val="tx1"/>
        </a:buClr>
        <a:buFontTx/>
        <a:buBlip>
          <a:blip r:embed="rId19"/>
        </a:buBlip>
        <a:defRPr sz="1500" b="0" i="0" kern="1200">
          <a:solidFill>
            <a:srgbClr val="343433"/>
          </a:solidFill>
          <a:latin typeface="Arial" charset="0"/>
          <a:ea typeface="Arial" charset="0"/>
          <a:cs typeface="Arial" charset="0"/>
        </a:defRPr>
      </a:lvl4pPr>
      <a:lvl5pPr marL="952462" indent="-138901" algn="l" defTabSz="914363" rtl="0" eaLnBrk="1" latinLnBrk="0" hangingPunct="1">
        <a:lnSpc>
          <a:spcPct val="90000"/>
        </a:lnSpc>
        <a:spcBef>
          <a:spcPts val="500"/>
        </a:spcBef>
        <a:buClr>
          <a:schemeClr val="tx1"/>
        </a:buClr>
        <a:buFontTx/>
        <a:buBlip>
          <a:blip r:embed="rId19"/>
        </a:buBlip>
        <a:defRPr sz="1333" b="0" i="0" kern="1200">
          <a:solidFill>
            <a:srgbClr val="343433"/>
          </a:solidFill>
          <a:latin typeface="Arial" charset="0"/>
          <a:ea typeface="Arial" charset="0"/>
          <a:cs typeface="Arial"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0" orient="horz" pos="2160" userDrawn="1">
          <p15:clr>
            <a:srgbClr val="F26B43"/>
          </p15:clr>
        </p15:guide>
        <p15:guide id="21" pos="3840" userDrawn="1">
          <p15:clr>
            <a:srgbClr val="F26B43"/>
          </p15:clr>
        </p15:guide>
        <p15:guide id="22" pos="7200" userDrawn="1">
          <p15:clr>
            <a:srgbClr val="F26B43"/>
          </p15:clr>
        </p15:guide>
        <p15:guide id="23" orient="horz" pos="1402" userDrawn="1">
          <p15:clr>
            <a:srgbClr val="F26B43"/>
          </p15:clr>
        </p15:guide>
        <p15:guide id="24" orient="horz" pos="709" userDrawn="1">
          <p15:clr>
            <a:srgbClr val="F26B43"/>
          </p15:clr>
        </p15:guide>
        <p15:guide id="25" pos="7320" userDrawn="1">
          <p15:clr>
            <a:srgbClr val="F26B43"/>
          </p15:clr>
        </p15:guide>
        <p15:guide id="26" pos="360" userDrawn="1">
          <p15:clr>
            <a:srgbClr val="F26B43"/>
          </p15:clr>
        </p15:guide>
        <p15:guide id="27" orient="horz" pos="4080" userDrawn="1">
          <p15:clr>
            <a:srgbClr val="F26B43"/>
          </p15:clr>
        </p15:guide>
        <p15:guide id="28" orient="horz" pos="393" userDrawn="1">
          <p15:clr>
            <a:srgbClr val="F26B43"/>
          </p15:clr>
        </p15:guide>
        <p15:guide id="29" pos="3480" userDrawn="1">
          <p15:clr>
            <a:srgbClr val="F26B43"/>
          </p15:clr>
        </p15:guide>
        <p15:guide id="30" pos="4200" userDrawn="1">
          <p15:clr>
            <a:srgbClr val="F26B43"/>
          </p15:clr>
        </p15:guide>
        <p15:guide id="31" pos="7440" userDrawn="1">
          <p15:clr>
            <a:srgbClr val="F26B43"/>
          </p15:clr>
        </p15:guide>
        <p15:guide id="32" orient="horz" pos="183" userDrawn="1">
          <p15:clr>
            <a:srgbClr val="F26B43"/>
          </p15:clr>
        </p15:guide>
        <p15:guide id="33" orient="horz" pos="3580"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2000" y="761381"/>
            <a:ext cx="11151521" cy="507896"/>
          </a:xfrm>
          <a:prstGeom prst="rect">
            <a:avLst/>
          </a:prstGeom>
        </p:spPr>
        <p:txBody>
          <a:bodyPr vert="horz" wrap="square" lIns="0" tIns="0" rIns="0" bIns="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12000" y="2225040"/>
            <a:ext cx="11143775" cy="1451551"/>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9548326"/>
      </p:ext>
    </p:extLst>
  </p:cSld>
  <p:clrMap bg1="lt1" tx1="dk1" bg2="lt2" tx2="dk2" accent1="accent1" accent2="accent2" accent3="accent3" accent4="accent4" accent5="accent5" accent6="accent6" hlink="hlink" folHlink="folHlink"/>
  <p:sldLayoutIdLst>
    <p:sldLayoutId id="2147483917" r:id="rId1"/>
  </p:sldLayoutIdLst>
  <p:transition>
    <p:fade/>
  </p:transition>
  <p:hf sldNum="0" hdr="0" ftr="0"/>
  <p:txStyles>
    <p:titleStyle>
      <a:lvl1pPr algn="l" defTabSz="914363" rtl="0" eaLnBrk="1" latinLnBrk="0" hangingPunct="1">
        <a:lnSpc>
          <a:spcPct val="90000"/>
        </a:lnSpc>
        <a:spcBef>
          <a:spcPct val="0"/>
        </a:spcBef>
        <a:buNone/>
        <a:defRPr sz="3667" b="0" i="0" kern="1200" spc="100" baseline="0">
          <a:solidFill>
            <a:schemeClr val="tx2"/>
          </a:solidFill>
          <a:latin typeface="Arial" charset="0"/>
          <a:ea typeface="Arial" charset="0"/>
          <a:cs typeface="Arial" charset="0"/>
        </a:defRPr>
      </a:lvl1pPr>
    </p:titleStyle>
    <p:bodyStyle>
      <a:lvl1pPr marL="6350" indent="0" algn="l" defTabSz="914363" rtl="0" eaLnBrk="1" latinLnBrk="0" hangingPunct="1">
        <a:lnSpc>
          <a:spcPct val="90000"/>
        </a:lnSpc>
        <a:spcBef>
          <a:spcPts val="1500"/>
        </a:spcBef>
        <a:buClr>
          <a:schemeClr val="bg2"/>
        </a:buClr>
        <a:buFontTx/>
        <a:buNone/>
        <a:tabLst/>
        <a:defRPr sz="1900" b="0" i="0" kern="1200">
          <a:solidFill>
            <a:srgbClr val="343433"/>
          </a:solidFill>
          <a:latin typeface="Arial" charset="0"/>
          <a:ea typeface="Arial" charset="0"/>
          <a:cs typeface="Arial" charset="0"/>
        </a:defRPr>
      </a:lvl1pPr>
      <a:lvl2pPr marL="220663" indent="-220663" algn="l" defTabSz="914363" rtl="0" eaLnBrk="1" latinLnBrk="0" hangingPunct="1">
        <a:lnSpc>
          <a:spcPct val="90000"/>
        </a:lnSpc>
        <a:spcBef>
          <a:spcPts val="1000"/>
        </a:spcBef>
        <a:buClr>
          <a:schemeClr val="bg2"/>
        </a:buClr>
        <a:buFontTx/>
        <a:buBlip>
          <a:blip r:embed="rId3"/>
        </a:buBlip>
        <a:tabLst/>
        <a:defRPr sz="1833" b="0" i="0" kern="1200">
          <a:solidFill>
            <a:srgbClr val="343433"/>
          </a:solidFill>
          <a:latin typeface="Arial" charset="0"/>
          <a:ea typeface="Arial" charset="0"/>
          <a:cs typeface="Arial" charset="0"/>
        </a:defRPr>
      </a:lvl2pPr>
      <a:lvl3pPr marL="623069" indent="-146838" algn="l" defTabSz="914363" rtl="0" eaLnBrk="1" latinLnBrk="0" hangingPunct="1">
        <a:lnSpc>
          <a:spcPct val="90000"/>
        </a:lnSpc>
        <a:spcBef>
          <a:spcPts val="500"/>
        </a:spcBef>
        <a:buClr>
          <a:schemeClr val="tx1"/>
        </a:buClr>
        <a:buFontTx/>
        <a:buBlip>
          <a:blip r:embed="rId3"/>
        </a:buBlip>
        <a:defRPr sz="1667" b="0" i="0" kern="1200">
          <a:solidFill>
            <a:srgbClr val="343433"/>
          </a:solidFill>
          <a:latin typeface="Arial" charset="0"/>
          <a:ea typeface="Arial" charset="0"/>
          <a:cs typeface="Arial" charset="0"/>
        </a:defRPr>
      </a:lvl3pPr>
      <a:lvl4pPr marL="813562" indent="-146838" algn="l" defTabSz="914363" rtl="0" eaLnBrk="1" latinLnBrk="0" hangingPunct="1">
        <a:lnSpc>
          <a:spcPct val="90000"/>
        </a:lnSpc>
        <a:spcBef>
          <a:spcPts val="500"/>
        </a:spcBef>
        <a:buClr>
          <a:schemeClr val="tx1"/>
        </a:buClr>
        <a:buFontTx/>
        <a:buBlip>
          <a:blip r:embed="rId3"/>
        </a:buBlip>
        <a:defRPr sz="1500" b="0" i="0" kern="1200">
          <a:solidFill>
            <a:srgbClr val="343433"/>
          </a:solidFill>
          <a:latin typeface="Arial" charset="0"/>
          <a:ea typeface="Arial" charset="0"/>
          <a:cs typeface="Arial" charset="0"/>
        </a:defRPr>
      </a:lvl4pPr>
      <a:lvl5pPr marL="952462" indent="-138901" algn="l" defTabSz="914363" rtl="0" eaLnBrk="1" latinLnBrk="0" hangingPunct="1">
        <a:lnSpc>
          <a:spcPct val="90000"/>
        </a:lnSpc>
        <a:spcBef>
          <a:spcPts val="500"/>
        </a:spcBef>
        <a:buClr>
          <a:schemeClr val="tx1"/>
        </a:buClr>
        <a:buFontTx/>
        <a:buBlip>
          <a:blip r:embed="rId3"/>
        </a:buBlip>
        <a:defRPr sz="1333" b="0" i="0" kern="1200">
          <a:solidFill>
            <a:srgbClr val="343433"/>
          </a:solidFill>
          <a:latin typeface="Arial" charset="0"/>
          <a:ea typeface="Arial" charset="0"/>
          <a:cs typeface="Arial"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0" orient="horz" pos="2160" userDrawn="1">
          <p15:clr>
            <a:srgbClr val="F26B43"/>
          </p15:clr>
        </p15:guide>
        <p15:guide id="21" pos="3840" userDrawn="1">
          <p15:clr>
            <a:srgbClr val="F26B43"/>
          </p15:clr>
        </p15:guide>
        <p15:guide id="22" pos="7200" userDrawn="1">
          <p15:clr>
            <a:srgbClr val="F26B43"/>
          </p15:clr>
        </p15:guide>
        <p15:guide id="23" orient="horz" pos="1402" userDrawn="1">
          <p15:clr>
            <a:srgbClr val="F26B43"/>
          </p15:clr>
        </p15:guide>
        <p15:guide id="24" orient="horz" pos="709" userDrawn="1">
          <p15:clr>
            <a:srgbClr val="F26B43"/>
          </p15:clr>
        </p15:guide>
        <p15:guide id="25" pos="7320" userDrawn="1">
          <p15:clr>
            <a:srgbClr val="F26B43"/>
          </p15:clr>
        </p15:guide>
        <p15:guide id="26" pos="360" userDrawn="1">
          <p15:clr>
            <a:srgbClr val="F26B43"/>
          </p15:clr>
        </p15:guide>
        <p15:guide id="27" orient="horz" pos="4080" userDrawn="1">
          <p15:clr>
            <a:srgbClr val="F26B43"/>
          </p15:clr>
        </p15:guide>
        <p15:guide id="28" orient="horz" pos="393" userDrawn="1">
          <p15:clr>
            <a:srgbClr val="F26B43"/>
          </p15:clr>
        </p15:guide>
        <p15:guide id="29" pos="3480" userDrawn="1">
          <p15:clr>
            <a:srgbClr val="F26B43"/>
          </p15:clr>
        </p15:guide>
        <p15:guide id="30" pos="4200" userDrawn="1">
          <p15:clr>
            <a:srgbClr val="F26B43"/>
          </p15:clr>
        </p15:guide>
        <p15:guide id="31" pos="7440" userDrawn="1">
          <p15:clr>
            <a:srgbClr val="F26B43"/>
          </p15:clr>
        </p15:guide>
        <p15:guide id="32" orient="horz" pos="183" userDrawn="1">
          <p15:clr>
            <a:srgbClr val="F26B43"/>
          </p15:clr>
        </p15:guide>
        <p15:guide id="33" orient="horz" pos="3580"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2000" y="761381"/>
            <a:ext cx="11151521" cy="507896"/>
          </a:xfrm>
          <a:prstGeom prst="rect">
            <a:avLst/>
          </a:prstGeom>
        </p:spPr>
        <p:txBody>
          <a:bodyPr vert="horz" wrap="square" lIns="0" tIns="0" rIns="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612000" y="2225040"/>
            <a:ext cx="11143775" cy="1451551"/>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4287137"/>
      </p:ext>
    </p:extLst>
  </p:cSld>
  <p:clrMap bg1="lt1" tx1="dk1" bg2="lt2" tx2="dk2" accent1="accent1" accent2="accent2" accent3="accent3" accent4="accent4" accent5="accent5" accent6="accent6" hlink="hlink" folHlink="folHlink"/>
  <p:sldLayoutIdLst>
    <p:sldLayoutId id="2147483902" r:id="rId1"/>
    <p:sldLayoutId id="2147483903" r:id="rId2"/>
    <p:sldLayoutId id="2147483904" r:id="rId3"/>
    <p:sldLayoutId id="2147483922" r:id="rId4"/>
    <p:sldLayoutId id="2147483930" r:id="rId5"/>
    <p:sldLayoutId id="2147483918" r:id="rId6"/>
    <p:sldLayoutId id="2147483923" r:id="rId7"/>
    <p:sldLayoutId id="2147483931" r:id="rId8"/>
    <p:sldLayoutId id="2147483919" r:id="rId9"/>
  </p:sldLayoutIdLst>
  <p:transition>
    <p:fade/>
  </p:transition>
  <p:hf sldNum="0" hdr="0" ftr="0"/>
  <p:txStyles>
    <p:titleStyle>
      <a:lvl1pPr algn="l" defTabSz="914363" rtl="0" eaLnBrk="1" latinLnBrk="0" hangingPunct="1">
        <a:lnSpc>
          <a:spcPct val="90000"/>
        </a:lnSpc>
        <a:spcBef>
          <a:spcPct val="0"/>
        </a:spcBef>
        <a:buNone/>
        <a:defRPr sz="3667" b="0" i="0" kern="1200" spc="100" baseline="0">
          <a:solidFill>
            <a:schemeClr val="tx2"/>
          </a:solidFill>
          <a:latin typeface="Arial" charset="0"/>
          <a:ea typeface="Arial" charset="0"/>
          <a:cs typeface="Arial" charset="0"/>
        </a:defRPr>
      </a:lvl1pPr>
    </p:titleStyle>
    <p:bodyStyle>
      <a:lvl1pPr marL="6350" indent="0" algn="l" defTabSz="914363" rtl="0" eaLnBrk="1" latinLnBrk="0" hangingPunct="1">
        <a:lnSpc>
          <a:spcPct val="90000"/>
        </a:lnSpc>
        <a:spcBef>
          <a:spcPts val="1500"/>
        </a:spcBef>
        <a:buClr>
          <a:schemeClr val="bg2"/>
        </a:buClr>
        <a:buFontTx/>
        <a:buNone/>
        <a:tabLst/>
        <a:defRPr sz="1900" b="0" i="0" kern="1200">
          <a:solidFill>
            <a:srgbClr val="FFFEFE"/>
          </a:solidFill>
          <a:latin typeface="Arial" charset="0"/>
          <a:ea typeface="Arial" charset="0"/>
          <a:cs typeface="Arial" charset="0"/>
        </a:defRPr>
      </a:lvl1pPr>
      <a:lvl2pPr marL="220663" indent="-220663" algn="l" defTabSz="914363" rtl="0" eaLnBrk="1" latinLnBrk="0" hangingPunct="1">
        <a:lnSpc>
          <a:spcPct val="90000"/>
        </a:lnSpc>
        <a:spcBef>
          <a:spcPts val="1000"/>
        </a:spcBef>
        <a:buClr>
          <a:schemeClr val="bg2"/>
        </a:buClr>
        <a:buFontTx/>
        <a:buBlip>
          <a:blip r:embed="rId11"/>
        </a:buBlip>
        <a:tabLst/>
        <a:defRPr sz="1833" b="0" i="0" kern="1200">
          <a:solidFill>
            <a:srgbClr val="FFFEFE"/>
          </a:solidFill>
          <a:latin typeface="Arial" charset="0"/>
          <a:ea typeface="Arial" charset="0"/>
          <a:cs typeface="Arial" charset="0"/>
        </a:defRPr>
      </a:lvl2pPr>
      <a:lvl3pPr marL="623069" indent="-146838" algn="l" defTabSz="914363" rtl="0" eaLnBrk="1" latinLnBrk="0" hangingPunct="1">
        <a:lnSpc>
          <a:spcPct val="90000"/>
        </a:lnSpc>
        <a:spcBef>
          <a:spcPts val="500"/>
        </a:spcBef>
        <a:buClr>
          <a:schemeClr val="bg1"/>
        </a:buClr>
        <a:buFontTx/>
        <a:buBlip>
          <a:blip r:embed="rId11"/>
        </a:buBlip>
        <a:defRPr sz="1667" b="0" i="0" kern="1200">
          <a:solidFill>
            <a:srgbClr val="FFFEFE"/>
          </a:solidFill>
          <a:latin typeface="Arial" charset="0"/>
          <a:ea typeface="Arial" charset="0"/>
          <a:cs typeface="Arial" charset="0"/>
        </a:defRPr>
      </a:lvl3pPr>
      <a:lvl4pPr marL="813562" indent="-146838" algn="l" defTabSz="914363" rtl="0" eaLnBrk="1" latinLnBrk="0" hangingPunct="1">
        <a:lnSpc>
          <a:spcPct val="90000"/>
        </a:lnSpc>
        <a:spcBef>
          <a:spcPts val="500"/>
        </a:spcBef>
        <a:buClr>
          <a:schemeClr val="bg1"/>
        </a:buClr>
        <a:buFontTx/>
        <a:buBlip>
          <a:blip r:embed="rId11"/>
        </a:buBlip>
        <a:defRPr sz="1500" b="0" i="0" kern="1200">
          <a:solidFill>
            <a:srgbClr val="FFFEFE"/>
          </a:solidFill>
          <a:latin typeface="Arial" charset="0"/>
          <a:ea typeface="Arial" charset="0"/>
          <a:cs typeface="Arial" charset="0"/>
        </a:defRPr>
      </a:lvl4pPr>
      <a:lvl5pPr marL="952462" indent="-138901" algn="l" defTabSz="914363" rtl="0" eaLnBrk="1" latinLnBrk="0" hangingPunct="1">
        <a:lnSpc>
          <a:spcPct val="90000"/>
        </a:lnSpc>
        <a:spcBef>
          <a:spcPts val="500"/>
        </a:spcBef>
        <a:buClr>
          <a:schemeClr val="bg1"/>
        </a:buClr>
        <a:buFontTx/>
        <a:buBlip>
          <a:blip r:embed="rId11"/>
        </a:buBlip>
        <a:defRPr sz="1333" b="0" i="0" kern="1200">
          <a:solidFill>
            <a:srgbClr val="FFFEFE"/>
          </a:solidFill>
          <a:latin typeface="Arial" charset="0"/>
          <a:ea typeface="Arial" charset="0"/>
          <a:cs typeface="Arial"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0" orient="horz" pos="2160" userDrawn="1">
          <p15:clr>
            <a:srgbClr val="F26B43"/>
          </p15:clr>
        </p15:guide>
        <p15:guide id="21" pos="3840" userDrawn="1">
          <p15:clr>
            <a:srgbClr val="F26B43"/>
          </p15:clr>
        </p15:guide>
        <p15:guide id="22" pos="7200" userDrawn="1">
          <p15:clr>
            <a:srgbClr val="F26B43"/>
          </p15:clr>
        </p15:guide>
        <p15:guide id="23" orient="horz" pos="1402" userDrawn="1">
          <p15:clr>
            <a:srgbClr val="F26B43"/>
          </p15:clr>
        </p15:guide>
        <p15:guide id="24" orient="horz" pos="709" userDrawn="1">
          <p15:clr>
            <a:srgbClr val="F26B43"/>
          </p15:clr>
        </p15:guide>
        <p15:guide id="25" pos="7320" userDrawn="1">
          <p15:clr>
            <a:srgbClr val="F26B43"/>
          </p15:clr>
        </p15:guide>
        <p15:guide id="26" pos="360" userDrawn="1">
          <p15:clr>
            <a:srgbClr val="F26B43"/>
          </p15:clr>
        </p15:guide>
        <p15:guide id="27" orient="horz" pos="4080" userDrawn="1">
          <p15:clr>
            <a:srgbClr val="F26B43"/>
          </p15:clr>
        </p15:guide>
        <p15:guide id="28" orient="horz" pos="393" userDrawn="1">
          <p15:clr>
            <a:srgbClr val="F26B43"/>
          </p15:clr>
        </p15:guide>
        <p15:guide id="29" pos="3480" userDrawn="1">
          <p15:clr>
            <a:srgbClr val="F26B43"/>
          </p15:clr>
        </p15:guide>
        <p15:guide id="30" pos="4200" userDrawn="1">
          <p15:clr>
            <a:srgbClr val="F26B43"/>
          </p15:clr>
        </p15:guide>
        <p15:guide id="31" pos="7440" userDrawn="1">
          <p15:clr>
            <a:srgbClr val="F26B43"/>
          </p15:clr>
        </p15:guide>
        <p15:guide id="32" orient="horz" pos="183" userDrawn="1">
          <p15:clr>
            <a:srgbClr val="F26B43"/>
          </p15:clr>
        </p15:guide>
        <p15:guide id="33" orient="horz" pos="35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2000" y="761381"/>
            <a:ext cx="11151521" cy="507896"/>
          </a:xfrm>
          <a:prstGeom prst="rect">
            <a:avLst/>
          </a:prstGeom>
        </p:spPr>
        <p:txBody>
          <a:bodyPr vert="horz" wrap="square" lIns="0" tIns="0" rIns="0" bIns="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12000" y="2225040"/>
            <a:ext cx="11143775" cy="1451551"/>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7234448"/>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Lst>
  <p:transition>
    <p:fade/>
  </p:transition>
  <p:hf sldNum="0" hdr="0" ftr="0"/>
  <p:txStyles>
    <p:titleStyle>
      <a:lvl1pPr algn="l" defTabSz="914363" rtl="0" eaLnBrk="1" latinLnBrk="0" hangingPunct="1">
        <a:lnSpc>
          <a:spcPct val="90000"/>
        </a:lnSpc>
        <a:spcBef>
          <a:spcPct val="0"/>
        </a:spcBef>
        <a:buNone/>
        <a:defRPr sz="3667" b="0" i="0" kern="1200" spc="100" baseline="0">
          <a:solidFill>
            <a:schemeClr val="tx2"/>
          </a:solidFill>
          <a:latin typeface="Arial" charset="0"/>
          <a:ea typeface="Arial" charset="0"/>
          <a:cs typeface="Arial" charset="0"/>
        </a:defRPr>
      </a:lvl1pPr>
    </p:titleStyle>
    <p:bodyStyle>
      <a:lvl1pPr marL="6350" indent="0" algn="l" defTabSz="914363" rtl="0" eaLnBrk="1" latinLnBrk="0" hangingPunct="1">
        <a:lnSpc>
          <a:spcPct val="90000"/>
        </a:lnSpc>
        <a:spcBef>
          <a:spcPts val="1500"/>
        </a:spcBef>
        <a:buClr>
          <a:schemeClr val="bg2"/>
        </a:buClr>
        <a:buFontTx/>
        <a:buNone/>
        <a:tabLst/>
        <a:defRPr sz="1900" b="0" i="0" kern="1200">
          <a:solidFill>
            <a:srgbClr val="343433"/>
          </a:solidFill>
          <a:latin typeface="Arial" charset="0"/>
          <a:ea typeface="Arial" charset="0"/>
          <a:cs typeface="Arial" charset="0"/>
        </a:defRPr>
      </a:lvl1pPr>
      <a:lvl2pPr marL="220663" indent="-220663" algn="l" defTabSz="914363" rtl="0" eaLnBrk="1" latinLnBrk="0" hangingPunct="1">
        <a:lnSpc>
          <a:spcPct val="90000"/>
        </a:lnSpc>
        <a:spcBef>
          <a:spcPts val="1000"/>
        </a:spcBef>
        <a:buClr>
          <a:schemeClr val="bg2"/>
        </a:buClr>
        <a:buFontTx/>
        <a:buBlip>
          <a:blip r:embed="rId7"/>
        </a:buBlip>
        <a:tabLst/>
        <a:defRPr sz="1833" b="0" i="0" kern="1200">
          <a:solidFill>
            <a:srgbClr val="343433"/>
          </a:solidFill>
          <a:latin typeface="Arial" charset="0"/>
          <a:ea typeface="Arial" charset="0"/>
          <a:cs typeface="Arial" charset="0"/>
        </a:defRPr>
      </a:lvl2pPr>
      <a:lvl3pPr marL="623069" indent="-146838" algn="l" defTabSz="914363" rtl="0" eaLnBrk="1" latinLnBrk="0" hangingPunct="1">
        <a:lnSpc>
          <a:spcPct val="90000"/>
        </a:lnSpc>
        <a:spcBef>
          <a:spcPts val="500"/>
        </a:spcBef>
        <a:buClr>
          <a:schemeClr val="tx1"/>
        </a:buClr>
        <a:buFontTx/>
        <a:buBlip>
          <a:blip r:embed="rId7"/>
        </a:buBlip>
        <a:defRPr sz="1667" b="0" i="0" kern="1200">
          <a:solidFill>
            <a:srgbClr val="343433"/>
          </a:solidFill>
          <a:latin typeface="Arial" charset="0"/>
          <a:ea typeface="Arial" charset="0"/>
          <a:cs typeface="Arial" charset="0"/>
        </a:defRPr>
      </a:lvl3pPr>
      <a:lvl4pPr marL="813562" indent="-146838" algn="l" defTabSz="914363" rtl="0" eaLnBrk="1" latinLnBrk="0" hangingPunct="1">
        <a:lnSpc>
          <a:spcPct val="90000"/>
        </a:lnSpc>
        <a:spcBef>
          <a:spcPts val="500"/>
        </a:spcBef>
        <a:buClr>
          <a:schemeClr val="tx1"/>
        </a:buClr>
        <a:buFontTx/>
        <a:buBlip>
          <a:blip r:embed="rId7"/>
        </a:buBlip>
        <a:defRPr sz="1500" b="0" i="0" kern="1200">
          <a:solidFill>
            <a:srgbClr val="343433"/>
          </a:solidFill>
          <a:latin typeface="Arial" charset="0"/>
          <a:ea typeface="Arial" charset="0"/>
          <a:cs typeface="Arial" charset="0"/>
        </a:defRPr>
      </a:lvl4pPr>
      <a:lvl5pPr marL="952462" indent="-138901" algn="l" defTabSz="914363" rtl="0" eaLnBrk="1" latinLnBrk="0" hangingPunct="1">
        <a:lnSpc>
          <a:spcPct val="90000"/>
        </a:lnSpc>
        <a:spcBef>
          <a:spcPts val="500"/>
        </a:spcBef>
        <a:buClr>
          <a:schemeClr val="tx1"/>
        </a:buClr>
        <a:buFontTx/>
        <a:buBlip>
          <a:blip r:embed="rId7"/>
        </a:buBlip>
        <a:defRPr sz="1333" b="0" i="0" kern="1200">
          <a:solidFill>
            <a:srgbClr val="343433"/>
          </a:solidFill>
          <a:latin typeface="Arial" charset="0"/>
          <a:ea typeface="Arial" charset="0"/>
          <a:cs typeface="Arial"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0" orient="horz" pos="2160" userDrawn="1">
          <p15:clr>
            <a:srgbClr val="F26B43"/>
          </p15:clr>
        </p15:guide>
        <p15:guide id="21" pos="3840" userDrawn="1">
          <p15:clr>
            <a:srgbClr val="F26B43"/>
          </p15:clr>
        </p15:guide>
        <p15:guide id="22" pos="7200" userDrawn="1">
          <p15:clr>
            <a:srgbClr val="F26B43"/>
          </p15:clr>
        </p15:guide>
        <p15:guide id="23" orient="horz" pos="1402" userDrawn="1">
          <p15:clr>
            <a:srgbClr val="F26B43"/>
          </p15:clr>
        </p15:guide>
        <p15:guide id="24" orient="horz" pos="709" userDrawn="1">
          <p15:clr>
            <a:srgbClr val="F26B43"/>
          </p15:clr>
        </p15:guide>
        <p15:guide id="25" pos="7320" userDrawn="1">
          <p15:clr>
            <a:srgbClr val="F26B43"/>
          </p15:clr>
        </p15:guide>
        <p15:guide id="26" pos="360" userDrawn="1">
          <p15:clr>
            <a:srgbClr val="F26B43"/>
          </p15:clr>
        </p15:guide>
        <p15:guide id="27" orient="horz" pos="4080" userDrawn="1">
          <p15:clr>
            <a:srgbClr val="F26B43"/>
          </p15:clr>
        </p15:guide>
        <p15:guide id="28" orient="horz" pos="393" userDrawn="1">
          <p15:clr>
            <a:srgbClr val="F26B43"/>
          </p15:clr>
        </p15:guide>
        <p15:guide id="29" pos="3480" userDrawn="1">
          <p15:clr>
            <a:srgbClr val="F26B43"/>
          </p15:clr>
        </p15:guide>
        <p15:guide id="30" pos="4200" userDrawn="1">
          <p15:clr>
            <a:srgbClr val="F26B43"/>
          </p15:clr>
        </p15:guide>
        <p15:guide id="31" pos="7440" userDrawn="1">
          <p15:clr>
            <a:srgbClr val="F26B43"/>
          </p15:clr>
        </p15:guide>
        <p15:guide id="32" orient="horz" pos="183" userDrawn="1">
          <p15:clr>
            <a:srgbClr val="F26B43"/>
          </p15:clr>
        </p15:guide>
        <p15:guide id="33" orient="horz" pos="358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2000" y="761381"/>
            <a:ext cx="11151521" cy="507896"/>
          </a:xfrm>
          <a:prstGeom prst="rect">
            <a:avLst/>
          </a:prstGeom>
        </p:spPr>
        <p:txBody>
          <a:bodyPr vert="horz" wrap="square" lIns="0" tIns="0" rIns="0" bIns="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12000" y="2225040"/>
            <a:ext cx="11143775" cy="1451551"/>
          </a:xfrm>
          <a:prstGeom prst="rect">
            <a:avLst/>
          </a:prstGeom>
        </p:spPr>
        <p:txBody>
          <a:bodyPr vert="horz" wrap="square" lIns="0" tIns="0" rIns="0" bIns="0" rtlCol="0">
            <a:noAutofit/>
          </a:bodyPr>
          <a:lstStyle/>
          <a:p>
            <a:pPr lvl="0"/>
            <a:r>
              <a:rPr lang="en-GB" dirty="0"/>
              <a:t>Body copy here</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29611805"/>
      </p:ext>
    </p:extLst>
  </p:cSld>
  <p:clrMap bg1="lt1" tx1="dk1" bg2="lt2" tx2="dk2" accent1="accent1" accent2="accent2" accent3="accent3" accent4="accent4" accent5="accent5" accent6="accent6" hlink="hlink" folHlink="folHlink"/>
  <p:sldLayoutIdLst>
    <p:sldLayoutId id="2147483982" r:id="rId1"/>
    <p:sldLayoutId id="2147484004" r:id="rId2"/>
    <p:sldLayoutId id="2147483984" r:id="rId3"/>
    <p:sldLayoutId id="2147484005" r:id="rId4"/>
  </p:sldLayoutIdLst>
  <p:transition>
    <p:fade/>
  </p:transition>
  <p:hf sldNum="0" hdr="0" ftr="0"/>
  <p:txStyles>
    <p:titleStyle>
      <a:lvl1pPr algn="l" defTabSz="914363" rtl="0" eaLnBrk="1" latinLnBrk="0" hangingPunct="1">
        <a:lnSpc>
          <a:spcPct val="90000"/>
        </a:lnSpc>
        <a:spcBef>
          <a:spcPct val="0"/>
        </a:spcBef>
        <a:buNone/>
        <a:defRPr sz="3667" b="0" i="0" kern="1200" spc="100" baseline="0">
          <a:solidFill>
            <a:schemeClr val="tx2"/>
          </a:solidFill>
          <a:latin typeface="Arial" charset="0"/>
          <a:ea typeface="Arial" charset="0"/>
          <a:cs typeface="Arial" charset="0"/>
        </a:defRPr>
      </a:lvl1pPr>
    </p:titleStyle>
    <p:bodyStyle>
      <a:lvl1pPr marL="6350" indent="0" algn="l" defTabSz="914363" rtl="0" eaLnBrk="1" latinLnBrk="0" hangingPunct="1">
        <a:lnSpc>
          <a:spcPct val="90000"/>
        </a:lnSpc>
        <a:spcBef>
          <a:spcPts val="1500"/>
        </a:spcBef>
        <a:buClr>
          <a:schemeClr val="bg2"/>
        </a:buClr>
        <a:buFontTx/>
        <a:buNone/>
        <a:tabLst/>
        <a:defRPr sz="1300" b="0" i="0" kern="1200">
          <a:solidFill>
            <a:schemeClr val="tx1"/>
          </a:solidFill>
          <a:latin typeface="Arial" charset="0"/>
          <a:ea typeface="Arial" charset="0"/>
          <a:cs typeface="Arial" charset="0"/>
        </a:defRPr>
      </a:lvl1pPr>
      <a:lvl2pPr marL="220663" indent="-220663" algn="l" defTabSz="914363" rtl="0" eaLnBrk="1" latinLnBrk="0" hangingPunct="1">
        <a:lnSpc>
          <a:spcPct val="90000"/>
        </a:lnSpc>
        <a:spcBef>
          <a:spcPts val="1000"/>
        </a:spcBef>
        <a:buClr>
          <a:schemeClr val="bg2"/>
        </a:buClr>
        <a:buFontTx/>
        <a:buBlip>
          <a:blip r:embed="rId6"/>
        </a:buBlip>
        <a:tabLst/>
        <a:defRPr sz="1200" b="0" i="0" kern="1200">
          <a:solidFill>
            <a:schemeClr val="tx1"/>
          </a:solidFill>
          <a:latin typeface="Arial" charset="0"/>
          <a:ea typeface="Arial" charset="0"/>
          <a:cs typeface="Arial" charset="0"/>
        </a:defRPr>
      </a:lvl2pPr>
      <a:lvl3pPr marL="623069" indent="-146838" algn="l" defTabSz="914363" rtl="0" eaLnBrk="1" latinLnBrk="0" hangingPunct="1">
        <a:lnSpc>
          <a:spcPct val="90000"/>
        </a:lnSpc>
        <a:spcBef>
          <a:spcPts val="500"/>
        </a:spcBef>
        <a:buClr>
          <a:schemeClr val="tx1"/>
        </a:buClr>
        <a:buSzPct val="100000"/>
        <a:buFontTx/>
        <a:buBlip>
          <a:blip r:embed="rId7"/>
        </a:buBlip>
        <a:defRPr sz="1100" b="0" i="0" kern="1200">
          <a:solidFill>
            <a:schemeClr val="tx1"/>
          </a:solidFill>
          <a:latin typeface="Arial" charset="0"/>
          <a:ea typeface="Arial" charset="0"/>
          <a:cs typeface="Arial" charset="0"/>
        </a:defRPr>
      </a:lvl3pPr>
      <a:lvl4pPr marL="813562" indent="-146838" algn="l" defTabSz="914363" rtl="0" eaLnBrk="1" latinLnBrk="0" hangingPunct="1">
        <a:lnSpc>
          <a:spcPct val="90000"/>
        </a:lnSpc>
        <a:spcBef>
          <a:spcPts val="500"/>
        </a:spcBef>
        <a:buClr>
          <a:schemeClr val="tx1"/>
        </a:buClr>
        <a:buFontTx/>
        <a:buBlip>
          <a:blip r:embed="rId6"/>
        </a:buBlip>
        <a:defRPr sz="1100" b="0" i="0" kern="1200">
          <a:solidFill>
            <a:schemeClr val="tx1"/>
          </a:solidFill>
          <a:latin typeface="Arial" charset="0"/>
          <a:ea typeface="Arial" charset="0"/>
          <a:cs typeface="Arial" charset="0"/>
        </a:defRPr>
      </a:lvl4pPr>
      <a:lvl5pPr marL="952462" indent="-138901" algn="l" defTabSz="914363" rtl="0" eaLnBrk="1" latinLnBrk="0" hangingPunct="1">
        <a:lnSpc>
          <a:spcPct val="90000"/>
        </a:lnSpc>
        <a:spcBef>
          <a:spcPts val="500"/>
        </a:spcBef>
        <a:buClr>
          <a:schemeClr val="tx1"/>
        </a:buClr>
        <a:buFontTx/>
        <a:buBlip>
          <a:blip r:embed="rId6"/>
        </a:buBlip>
        <a:defRPr sz="1100" b="0" i="0" kern="1200">
          <a:solidFill>
            <a:schemeClr val="tx1"/>
          </a:solidFill>
          <a:latin typeface="Arial" charset="0"/>
          <a:ea typeface="Arial" charset="0"/>
          <a:cs typeface="Arial"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0" orient="horz" pos="2160" userDrawn="1">
          <p15:clr>
            <a:srgbClr val="F26B43"/>
          </p15:clr>
        </p15:guide>
        <p15:guide id="21" pos="3840" userDrawn="1">
          <p15:clr>
            <a:srgbClr val="F26B43"/>
          </p15:clr>
        </p15:guide>
        <p15:guide id="22" pos="7200" userDrawn="1">
          <p15:clr>
            <a:srgbClr val="F26B43"/>
          </p15:clr>
        </p15:guide>
        <p15:guide id="23" orient="horz" pos="1402" userDrawn="1">
          <p15:clr>
            <a:srgbClr val="F26B43"/>
          </p15:clr>
        </p15:guide>
        <p15:guide id="24" orient="horz" pos="709" userDrawn="1">
          <p15:clr>
            <a:srgbClr val="F26B43"/>
          </p15:clr>
        </p15:guide>
        <p15:guide id="25" pos="7320" userDrawn="1">
          <p15:clr>
            <a:srgbClr val="F26B43"/>
          </p15:clr>
        </p15:guide>
        <p15:guide id="26" pos="360" userDrawn="1">
          <p15:clr>
            <a:srgbClr val="F26B43"/>
          </p15:clr>
        </p15:guide>
        <p15:guide id="27" orient="horz" pos="4080" userDrawn="1">
          <p15:clr>
            <a:srgbClr val="F26B43"/>
          </p15:clr>
        </p15:guide>
        <p15:guide id="28" orient="horz" pos="393" userDrawn="1">
          <p15:clr>
            <a:srgbClr val="F26B43"/>
          </p15:clr>
        </p15:guide>
        <p15:guide id="29" pos="3480" userDrawn="1">
          <p15:clr>
            <a:srgbClr val="F26B43"/>
          </p15:clr>
        </p15:guide>
        <p15:guide id="30" pos="4200" userDrawn="1">
          <p15:clr>
            <a:srgbClr val="F26B43"/>
          </p15:clr>
        </p15:guide>
        <p15:guide id="31" pos="7440" userDrawn="1">
          <p15:clr>
            <a:srgbClr val="F26B43"/>
          </p15:clr>
        </p15:guide>
        <p15:guide id="32" orient="horz" pos="183" userDrawn="1">
          <p15:clr>
            <a:srgbClr val="F26B43"/>
          </p15:clr>
        </p15:guide>
        <p15:guide id="33" orient="horz" pos="358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2000" y="761381"/>
            <a:ext cx="11151521" cy="507896"/>
          </a:xfrm>
          <a:prstGeom prst="rect">
            <a:avLst/>
          </a:prstGeom>
        </p:spPr>
        <p:txBody>
          <a:bodyPr vert="horz" wrap="square" lIns="0" tIns="0" rIns="0" bIns="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12000" y="2225040"/>
            <a:ext cx="11143775" cy="1451551"/>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764884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Lst>
  <p:transition>
    <p:fade/>
  </p:transition>
  <p:hf sldNum="0" hdr="0" ftr="0"/>
  <p:txStyles>
    <p:titleStyle>
      <a:lvl1pPr algn="l" defTabSz="914363" rtl="0" eaLnBrk="1" latinLnBrk="0" hangingPunct="1">
        <a:lnSpc>
          <a:spcPct val="90000"/>
        </a:lnSpc>
        <a:spcBef>
          <a:spcPct val="0"/>
        </a:spcBef>
        <a:buNone/>
        <a:defRPr sz="3667" b="0" i="0" kern="1200" spc="100" baseline="0">
          <a:solidFill>
            <a:schemeClr val="tx2"/>
          </a:solidFill>
          <a:latin typeface="Arial" charset="0"/>
          <a:ea typeface="Arial" charset="0"/>
          <a:cs typeface="Arial" charset="0"/>
        </a:defRPr>
      </a:lvl1pPr>
    </p:titleStyle>
    <p:bodyStyle>
      <a:lvl1pPr marL="6350" indent="0" algn="l" defTabSz="914363" rtl="0" eaLnBrk="1" latinLnBrk="0" hangingPunct="1">
        <a:lnSpc>
          <a:spcPct val="90000"/>
        </a:lnSpc>
        <a:spcBef>
          <a:spcPts val="1500"/>
        </a:spcBef>
        <a:buClr>
          <a:schemeClr val="bg2"/>
        </a:buClr>
        <a:buFontTx/>
        <a:buNone/>
        <a:tabLst/>
        <a:defRPr sz="1900" b="0" i="0" kern="1200">
          <a:solidFill>
            <a:srgbClr val="343433"/>
          </a:solidFill>
          <a:latin typeface="Arial" charset="0"/>
          <a:ea typeface="Arial" charset="0"/>
          <a:cs typeface="Arial" charset="0"/>
        </a:defRPr>
      </a:lvl1pPr>
      <a:lvl2pPr marL="220663" indent="-220663" algn="l" defTabSz="914363" rtl="0" eaLnBrk="1" latinLnBrk="0" hangingPunct="1">
        <a:lnSpc>
          <a:spcPct val="90000"/>
        </a:lnSpc>
        <a:spcBef>
          <a:spcPts val="1000"/>
        </a:spcBef>
        <a:buClr>
          <a:schemeClr val="bg2"/>
        </a:buClr>
        <a:buFontTx/>
        <a:buBlip>
          <a:blip r:embed="rId5"/>
        </a:buBlip>
        <a:tabLst/>
        <a:defRPr sz="1833" b="0" i="0" kern="1200">
          <a:solidFill>
            <a:srgbClr val="343433"/>
          </a:solidFill>
          <a:latin typeface="Arial" charset="0"/>
          <a:ea typeface="Arial" charset="0"/>
          <a:cs typeface="Arial" charset="0"/>
        </a:defRPr>
      </a:lvl2pPr>
      <a:lvl3pPr marL="623069" indent="-146838" algn="l" defTabSz="914363" rtl="0" eaLnBrk="1" latinLnBrk="0" hangingPunct="1">
        <a:lnSpc>
          <a:spcPct val="90000"/>
        </a:lnSpc>
        <a:spcBef>
          <a:spcPts val="500"/>
        </a:spcBef>
        <a:buClr>
          <a:schemeClr val="tx1"/>
        </a:buClr>
        <a:buFontTx/>
        <a:buBlip>
          <a:blip r:embed="rId5"/>
        </a:buBlip>
        <a:defRPr sz="1667" b="0" i="0" kern="1200">
          <a:solidFill>
            <a:srgbClr val="343433"/>
          </a:solidFill>
          <a:latin typeface="Arial" charset="0"/>
          <a:ea typeface="Arial" charset="0"/>
          <a:cs typeface="Arial" charset="0"/>
        </a:defRPr>
      </a:lvl3pPr>
      <a:lvl4pPr marL="813562" indent="-146838" algn="l" defTabSz="914363" rtl="0" eaLnBrk="1" latinLnBrk="0" hangingPunct="1">
        <a:lnSpc>
          <a:spcPct val="90000"/>
        </a:lnSpc>
        <a:spcBef>
          <a:spcPts val="500"/>
        </a:spcBef>
        <a:buClr>
          <a:schemeClr val="tx1"/>
        </a:buClr>
        <a:buFontTx/>
        <a:buBlip>
          <a:blip r:embed="rId5"/>
        </a:buBlip>
        <a:defRPr sz="1500" b="0" i="0" kern="1200">
          <a:solidFill>
            <a:srgbClr val="343433"/>
          </a:solidFill>
          <a:latin typeface="Arial" charset="0"/>
          <a:ea typeface="Arial" charset="0"/>
          <a:cs typeface="Arial" charset="0"/>
        </a:defRPr>
      </a:lvl4pPr>
      <a:lvl5pPr marL="952462" indent="-138901" algn="l" defTabSz="914363" rtl="0" eaLnBrk="1" latinLnBrk="0" hangingPunct="1">
        <a:lnSpc>
          <a:spcPct val="90000"/>
        </a:lnSpc>
        <a:spcBef>
          <a:spcPts val="500"/>
        </a:spcBef>
        <a:buClr>
          <a:schemeClr val="tx1"/>
        </a:buClr>
        <a:buFontTx/>
        <a:buBlip>
          <a:blip r:embed="rId5"/>
        </a:buBlip>
        <a:defRPr sz="1333" b="0" i="0" kern="1200">
          <a:solidFill>
            <a:srgbClr val="343433"/>
          </a:solidFill>
          <a:latin typeface="Arial" charset="0"/>
          <a:ea typeface="Arial" charset="0"/>
          <a:cs typeface="Arial"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0" orient="horz" pos="2160" userDrawn="1">
          <p15:clr>
            <a:srgbClr val="F26B43"/>
          </p15:clr>
        </p15:guide>
        <p15:guide id="21" pos="3840" userDrawn="1">
          <p15:clr>
            <a:srgbClr val="F26B43"/>
          </p15:clr>
        </p15:guide>
        <p15:guide id="22" pos="7200" userDrawn="1">
          <p15:clr>
            <a:srgbClr val="F26B43"/>
          </p15:clr>
        </p15:guide>
        <p15:guide id="23" orient="horz" pos="1402" userDrawn="1">
          <p15:clr>
            <a:srgbClr val="F26B43"/>
          </p15:clr>
        </p15:guide>
        <p15:guide id="24" orient="horz" pos="709" userDrawn="1">
          <p15:clr>
            <a:srgbClr val="F26B43"/>
          </p15:clr>
        </p15:guide>
        <p15:guide id="25" pos="7320" userDrawn="1">
          <p15:clr>
            <a:srgbClr val="F26B43"/>
          </p15:clr>
        </p15:guide>
        <p15:guide id="26" pos="360" userDrawn="1">
          <p15:clr>
            <a:srgbClr val="F26B43"/>
          </p15:clr>
        </p15:guide>
        <p15:guide id="27" orient="horz" pos="4080" userDrawn="1">
          <p15:clr>
            <a:srgbClr val="F26B43"/>
          </p15:clr>
        </p15:guide>
        <p15:guide id="28" orient="horz" pos="393" userDrawn="1">
          <p15:clr>
            <a:srgbClr val="F26B43"/>
          </p15:clr>
        </p15:guide>
        <p15:guide id="29" pos="3480" userDrawn="1">
          <p15:clr>
            <a:srgbClr val="F26B43"/>
          </p15:clr>
        </p15:guide>
        <p15:guide id="30" pos="4200" userDrawn="1">
          <p15:clr>
            <a:srgbClr val="F26B43"/>
          </p15:clr>
        </p15:guide>
        <p15:guide id="31" pos="7440" userDrawn="1">
          <p15:clr>
            <a:srgbClr val="F26B43"/>
          </p15:clr>
        </p15:guide>
        <p15:guide id="32" orient="horz" pos="183" userDrawn="1">
          <p15:clr>
            <a:srgbClr val="F26B43"/>
          </p15:clr>
        </p15:guide>
        <p15:guide id="33" orient="horz" pos="3580"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2000" y="761381"/>
            <a:ext cx="11151521" cy="507896"/>
          </a:xfrm>
          <a:prstGeom prst="rect">
            <a:avLst/>
          </a:prstGeom>
        </p:spPr>
        <p:txBody>
          <a:bodyPr vert="horz" wrap="square" lIns="0" tIns="0" rIns="0" bIns="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12000" y="2225040"/>
            <a:ext cx="11143775" cy="1451551"/>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2536012"/>
      </p:ext>
    </p:extLst>
  </p:cSld>
  <p:clrMap bg1="lt1" tx1="dk1" bg2="lt2" tx2="dk2" accent1="accent1" accent2="accent2" accent3="accent3" accent4="accent4" accent5="accent5" accent6="accent6" hlink="hlink" folHlink="folHlink"/>
  <p:sldLayoutIdLst>
    <p:sldLayoutId id="2147483988" r:id="rId1"/>
    <p:sldLayoutId id="2147483989" r:id="rId2"/>
    <p:sldLayoutId id="2147483990" r:id="rId3"/>
    <p:sldLayoutId id="2147483991" r:id="rId4"/>
    <p:sldLayoutId id="2147483992" r:id="rId5"/>
    <p:sldLayoutId id="2147483993" r:id="rId6"/>
    <p:sldLayoutId id="2147483994" r:id="rId7"/>
  </p:sldLayoutIdLst>
  <p:transition>
    <p:fade/>
  </p:transition>
  <p:hf sldNum="0" hdr="0" ftr="0"/>
  <p:txStyles>
    <p:titleStyle>
      <a:lvl1pPr algn="l" defTabSz="914363" rtl="0" eaLnBrk="1" latinLnBrk="0" hangingPunct="1">
        <a:lnSpc>
          <a:spcPct val="90000"/>
        </a:lnSpc>
        <a:spcBef>
          <a:spcPct val="0"/>
        </a:spcBef>
        <a:buNone/>
        <a:defRPr sz="3667" b="0" i="0" kern="1200" spc="100" baseline="0">
          <a:solidFill>
            <a:schemeClr val="tx2"/>
          </a:solidFill>
          <a:latin typeface="Arial" charset="0"/>
          <a:ea typeface="Arial" charset="0"/>
          <a:cs typeface="Arial" charset="0"/>
        </a:defRPr>
      </a:lvl1pPr>
    </p:titleStyle>
    <p:bodyStyle>
      <a:lvl1pPr marL="6350" indent="0" algn="l" defTabSz="914363" rtl="0" eaLnBrk="1" latinLnBrk="0" hangingPunct="1">
        <a:lnSpc>
          <a:spcPct val="90000"/>
        </a:lnSpc>
        <a:spcBef>
          <a:spcPts val="1500"/>
        </a:spcBef>
        <a:buClr>
          <a:schemeClr val="bg2"/>
        </a:buClr>
        <a:buFontTx/>
        <a:buNone/>
        <a:tabLst/>
        <a:defRPr sz="1900" b="0" i="0" kern="1200">
          <a:solidFill>
            <a:srgbClr val="343433"/>
          </a:solidFill>
          <a:latin typeface="Arial" charset="0"/>
          <a:ea typeface="Arial" charset="0"/>
          <a:cs typeface="Arial" charset="0"/>
        </a:defRPr>
      </a:lvl1pPr>
      <a:lvl2pPr marL="220663" indent="-220663" algn="l" defTabSz="914363" rtl="0" eaLnBrk="1" latinLnBrk="0" hangingPunct="1">
        <a:lnSpc>
          <a:spcPct val="90000"/>
        </a:lnSpc>
        <a:spcBef>
          <a:spcPts val="1000"/>
        </a:spcBef>
        <a:buClr>
          <a:schemeClr val="bg2"/>
        </a:buClr>
        <a:buFontTx/>
        <a:buBlip>
          <a:blip r:embed="rId9"/>
        </a:buBlip>
        <a:tabLst/>
        <a:defRPr sz="1833" b="0" i="0" kern="1200">
          <a:solidFill>
            <a:srgbClr val="343433"/>
          </a:solidFill>
          <a:latin typeface="Arial" charset="0"/>
          <a:ea typeface="Arial" charset="0"/>
          <a:cs typeface="Arial" charset="0"/>
        </a:defRPr>
      </a:lvl2pPr>
      <a:lvl3pPr marL="623069" indent="-146838" algn="l" defTabSz="914363" rtl="0" eaLnBrk="1" latinLnBrk="0" hangingPunct="1">
        <a:lnSpc>
          <a:spcPct val="90000"/>
        </a:lnSpc>
        <a:spcBef>
          <a:spcPts val="500"/>
        </a:spcBef>
        <a:buClr>
          <a:schemeClr val="tx1"/>
        </a:buClr>
        <a:buFontTx/>
        <a:buBlip>
          <a:blip r:embed="rId9"/>
        </a:buBlip>
        <a:defRPr sz="1667" b="0" i="0" kern="1200">
          <a:solidFill>
            <a:srgbClr val="343433"/>
          </a:solidFill>
          <a:latin typeface="Arial" charset="0"/>
          <a:ea typeface="Arial" charset="0"/>
          <a:cs typeface="Arial" charset="0"/>
        </a:defRPr>
      </a:lvl3pPr>
      <a:lvl4pPr marL="813562" indent="-146838" algn="l" defTabSz="914363" rtl="0" eaLnBrk="1" latinLnBrk="0" hangingPunct="1">
        <a:lnSpc>
          <a:spcPct val="90000"/>
        </a:lnSpc>
        <a:spcBef>
          <a:spcPts val="500"/>
        </a:spcBef>
        <a:buClr>
          <a:schemeClr val="tx1"/>
        </a:buClr>
        <a:buFontTx/>
        <a:buBlip>
          <a:blip r:embed="rId9"/>
        </a:buBlip>
        <a:defRPr sz="1500" b="0" i="0" kern="1200">
          <a:solidFill>
            <a:srgbClr val="343433"/>
          </a:solidFill>
          <a:latin typeface="Arial" charset="0"/>
          <a:ea typeface="Arial" charset="0"/>
          <a:cs typeface="Arial" charset="0"/>
        </a:defRPr>
      </a:lvl4pPr>
      <a:lvl5pPr marL="952462" indent="-138901" algn="l" defTabSz="914363" rtl="0" eaLnBrk="1" latinLnBrk="0" hangingPunct="1">
        <a:lnSpc>
          <a:spcPct val="90000"/>
        </a:lnSpc>
        <a:spcBef>
          <a:spcPts val="500"/>
        </a:spcBef>
        <a:buClr>
          <a:schemeClr val="tx1"/>
        </a:buClr>
        <a:buFontTx/>
        <a:buBlip>
          <a:blip r:embed="rId9"/>
        </a:buBlip>
        <a:defRPr sz="1333" b="0" i="0" kern="1200">
          <a:solidFill>
            <a:srgbClr val="343433"/>
          </a:solidFill>
          <a:latin typeface="Arial" charset="0"/>
          <a:ea typeface="Arial" charset="0"/>
          <a:cs typeface="Arial"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0" orient="horz" pos="2160" userDrawn="1">
          <p15:clr>
            <a:srgbClr val="F26B43"/>
          </p15:clr>
        </p15:guide>
        <p15:guide id="21" pos="3840" userDrawn="1">
          <p15:clr>
            <a:srgbClr val="F26B43"/>
          </p15:clr>
        </p15:guide>
        <p15:guide id="22" pos="7200" userDrawn="1">
          <p15:clr>
            <a:srgbClr val="F26B43"/>
          </p15:clr>
        </p15:guide>
        <p15:guide id="23" orient="horz" pos="1402" userDrawn="1">
          <p15:clr>
            <a:srgbClr val="F26B43"/>
          </p15:clr>
        </p15:guide>
        <p15:guide id="24" orient="horz" pos="709" userDrawn="1">
          <p15:clr>
            <a:srgbClr val="F26B43"/>
          </p15:clr>
        </p15:guide>
        <p15:guide id="25" pos="7320" userDrawn="1">
          <p15:clr>
            <a:srgbClr val="F26B43"/>
          </p15:clr>
        </p15:guide>
        <p15:guide id="26" pos="360" userDrawn="1">
          <p15:clr>
            <a:srgbClr val="F26B43"/>
          </p15:clr>
        </p15:guide>
        <p15:guide id="27" orient="horz" pos="4080" userDrawn="1">
          <p15:clr>
            <a:srgbClr val="F26B43"/>
          </p15:clr>
        </p15:guide>
        <p15:guide id="28" orient="horz" pos="393" userDrawn="1">
          <p15:clr>
            <a:srgbClr val="F26B43"/>
          </p15:clr>
        </p15:guide>
        <p15:guide id="29" pos="3480" userDrawn="1">
          <p15:clr>
            <a:srgbClr val="F26B43"/>
          </p15:clr>
        </p15:guide>
        <p15:guide id="30" pos="4200" userDrawn="1">
          <p15:clr>
            <a:srgbClr val="F26B43"/>
          </p15:clr>
        </p15:guide>
        <p15:guide id="31" pos="7440" userDrawn="1">
          <p15:clr>
            <a:srgbClr val="F26B43"/>
          </p15:clr>
        </p15:guide>
        <p15:guide id="32" orient="horz" pos="183" userDrawn="1">
          <p15:clr>
            <a:srgbClr val="F26B43"/>
          </p15:clr>
        </p15:guide>
        <p15:guide id="33" orient="horz" pos="3580"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2000" y="761381"/>
            <a:ext cx="11151521" cy="507896"/>
          </a:xfrm>
          <a:prstGeom prst="rect">
            <a:avLst/>
          </a:prstGeom>
        </p:spPr>
        <p:txBody>
          <a:bodyPr vert="horz" wrap="square" lIns="0" tIns="0" rIns="0" bIns="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12000" y="2225040"/>
            <a:ext cx="11143775" cy="1451551"/>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5017476"/>
      </p:ext>
    </p:extLst>
  </p:cSld>
  <p:clrMap bg1="lt1" tx1="dk1" bg2="lt2" tx2="dk2" accent1="accent1" accent2="accent2" accent3="accent3" accent4="accent4" accent5="accent5" accent6="accent6" hlink="hlink" folHlink="folHlink"/>
  <p:sldLayoutIdLst>
    <p:sldLayoutId id="2147483835" r:id="rId1"/>
    <p:sldLayoutId id="2147483868" r:id="rId2"/>
    <p:sldLayoutId id="2147483836" r:id="rId3"/>
    <p:sldLayoutId id="2147483869" r:id="rId4"/>
    <p:sldLayoutId id="2147483837" r:id="rId5"/>
    <p:sldLayoutId id="2147483870" r:id="rId6"/>
    <p:sldLayoutId id="2147483825" r:id="rId7"/>
    <p:sldLayoutId id="2147484000" r:id="rId8"/>
  </p:sldLayoutIdLst>
  <p:transition>
    <p:fade/>
  </p:transition>
  <p:hf sldNum="0" hdr="0" ftr="0"/>
  <p:txStyles>
    <p:titleStyle>
      <a:lvl1pPr algn="l" defTabSz="914363" rtl="0" eaLnBrk="1" latinLnBrk="0" hangingPunct="1">
        <a:lnSpc>
          <a:spcPct val="90000"/>
        </a:lnSpc>
        <a:spcBef>
          <a:spcPct val="0"/>
        </a:spcBef>
        <a:buNone/>
        <a:defRPr sz="3667" b="0" i="0" kern="1200" spc="100" baseline="0">
          <a:solidFill>
            <a:schemeClr val="tx2"/>
          </a:solidFill>
          <a:latin typeface="Arial" charset="0"/>
          <a:ea typeface="Arial" charset="0"/>
          <a:cs typeface="Arial" charset="0"/>
        </a:defRPr>
      </a:lvl1pPr>
    </p:titleStyle>
    <p:bodyStyle>
      <a:lvl1pPr marL="6350" indent="0" algn="l" defTabSz="914363" rtl="0" eaLnBrk="1" latinLnBrk="0" hangingPunct="1">
        <a:lnSpc>
          <a:spcPct val="90000"/>
        </a:lnSpc>
        <a:spcBef>
          <a:spcPts val="1500"/>
        </a:spcBef>
        <a:buClr>
          <a:schemeClr val="bg2"/>
        </a:buClr>
        <a:buFontTx/>
        <a:buNone/>
        <a:tabLst/>
        <a:defRPr sz="1900" b="0" i="0" kern="1200">
          <a:solidFill>
            <a:srgbClr val="343433"/>
          </a:solidFill>
          <a:latin typeface="Arial" charset="0"/>
          <a:ea typeface="Arial" charset="0"/>
          <a:cs typeface="Arial" charset="0"/>
        </a:defRPr>
      </a:lvl1pPr>
      <a:lvl2pPr marL="220663" indent="-220663" algn="l" defTabSz="914363" rtl="0" eaLnBrk="1" latinLnBrk="0" hangingPunct="1">
        <a:lnSpc>
          <a:spcPct val="90000"/>
        </a:lnSpc>
        <a:spcBef>
          <a:spcPts val="1000"/>
        </a:spcBef>
        <a:buClr>
          <a:schemeClr val="bg2"/>
        </a:buClr>
        <a:buFontTx/>
        <a:buBlip>
          <a:blip r:embed="rId10"/>
        </a:buBlip>
        <a:tabLst/>
        <a:defRPr sz="1833" b="0" i="0" kern="1200">
          <a:solidFill>
            <a:srgbClr val="343433"/>
          </a:solidFill>
          <a:latin typeface="Arial" charset="0"/>
          <a:ea typeface="Arial" charset="0"/>
          <a:cs typeface="Arial" charset="0"/>
        </a:defRPr>
      </a:lvl2pPr>
      <a:lvl3pPr marL="623069" indent="-146838" algn="l" defTabSz="914363" rtl="0" eaLnBrk="1" latinLnBrk="0" hangingPunct="1">
        <a:lnSpc>
          <a:spcPct val="90000"/>
        </a:lnSpc>
        <a:spcBef>
          <a:spcPts val="500"/>
        </a:spcBef>
        <a:buClr>
          <a:schemeClr val="tx1"/>
        </a:buClr>
        <a:buFontTx/>
        <a:buBlip>
          <a:blip r:embed="rId10"/>
        </a:buBlip>
        <a:defRPr sz="1667" b="0" i="0" kern="1200">
          <a:solidFill>
            <a:srgbClr val="343433"/>
          </a:solidFill>
          <a:latin typeface="Arial" charset="0"/>
          <a:ea typeface="Arial" charset="0"/>
          <a:cs typeface="Arial" charset="0"/>
        </a:defRPr>
      </a:lvl3pPr>
      <a:lvl4pPr marL="813562" indent="-146838" algn="l" defTabSz="914363" rtl="0" eaLnBrk="1" latinLnBrk="0" hangingPunct="1">
        <a:lnSpc>
          <a:spcPct val="90000"/>
        </a:lnSpc>
        <a:spcBef>
          <a:spcPts val="500"/>
        </a:spcBef>
        <a:buClr>
          <a:schemeClr val="tx1"/>
        </a:buClr>
        <a:buFontTx/>
        <a:buBlip>
          <a:blip r:embed="rId10"/>
        </a:buBlip>
        <a:defRPr sz="1500" b="0" i="0" kern="1200">
          <a:solidFill>
            <a:srgbClr val="343433"/>
          </a:solidFill>
          <a:latin typeface="Arial" charset="0"/>
          <a:ea typeface="Arial" charset="0"/>
          <a:cs typeface="Arial" charset="0"/>
        </a:defRPr>
      </a:lvl4pPr>
      <a:lvl5pPr marL="952462" indent="-138901" algn="l" defTabSz="914363" rtl="0" eaLnBrk="1" latinLnBrk="0" hangingPunct="1">
        <a:lnSpc>
          <a:spcPct val="90000"/>
        </a:lnSpc>
        <a:spcBef>
          <a:spcPts val="500"/>
        </a:spcBef>
        <a:buClr>
          <a:schemeClr val="tx1"/>
        </a:buClr>
        <a:buFontTx/>
        <a:buBlip>
          <a:blip r:embed="rId10"/>
        </a:buBlip>
        <a:defRPr sz="1333" b="0" i="0" kern="1200">
          <a:solidFill>
            <a:srgbClr val="343433"/>
          </a:solidFill>
          <a:latin typeface="Arial" charset="0"/>
          <a:ea typeface="Arial" charset="0"/>
          <a:cs typeface="Arial"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0" orient="horz" pos="2160" userDrawn="1">
          <p15:clr>
            <a:srgbClr val="F26B43"/>
          </p15:clr>
        </p15:guide>
        <p15:guide id="21" pos="3840" userDrawn="1">
          <p15:clr>
            <a:srgbClr val="F26B43"/>
          </p15:clr>
        </p15:guide>
        <p15:guide id="22" pos="7200" userDrawn="1">
          <p15:clr>
            <a:srgbClr val="F26B43"/>
          </p15:clr>
        </p15:guide>
        <p15:guide id="23" orient="horz" pos="1402" userDrawn="1">
          <p15:clr>
            <a:srgbClr val="F26B43"/>
          </p15:clr>
        </p15:guide>
        <p15:guide id="24" orient="horz" pos="709" userDrawn="1">
          <p15:clr>
            <a:srgbClr val="F26B43"/>
          </p15:clr>
        </p15:guide>
        <p15:guide id="25" pos="7320" userDrawn="1">
          <p15:clr>
            <a:srgbClr val="F26B43"/>
          </p15:clr>
        </p15:guide>
        <p15:guide id="26" pos="360" userDrawn="1">
          <p15:clr>
            <a:srgbClr val="F26B43"/>
          </p15:clr>
        </p15:guide>
        <p15:guide id="27" orient="horz" pos="4080" userDrawn="1">
          <p15:clr>
            <a:srgbClr val="F26B43"/>
          </p15:clr>
        </p15:guide>
        <p15:guide id="28" orient="horz" pos="393" userDrawn="1">
          <p15:clr>
            <a:srgbClr val="F26B43"/>
          </p15:clr>
        </p15:guide>
        <p15:guide id="29" pos="3480" userDrawn="1">
          <p15:clr>
            <a:srgbClr val="F26B43"/>
          </p15:clr>
        </p15:guide>
        <p15:guide id="30" pos="4200" userDrawn="1">
          <p15:clr>
            <a:srgbClr val="F26B43"/>
          </p15:clr>
        </p15:guide>
        <p15:guide id="31" pos="7440" userDrawn="1">
          <p15:clr>
            <a:srgbClr val="F26B43"/>
          </p15:clr>
        </p15:guide>
        <p15:guide id="32" orient="horz" pos="183" userDrawn="1">
          <p15:clr>
            <a:srgbClr val="F26B43"/>
          </p15:clr>
        </p15:guide>
        <p15:guide id="33" orient="horz" pos="3580"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2000" y="761381"/>
            <a:ext cx="11151521" cy="507896"/>
          </a:xfrm>
          <a:prstGeom prst="rect">
            <a:avLst/>
          </a:prstGeom>
        </p:spPr>
        <p:txBody>
          <a:bodyPr vert="horz" wrap="square" lIns="0" tIns="0" rIns="0" bIns="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12000" y="2225040"/>
            <a:ext cx="11143775" cy="1451551"/>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298168"/>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4009" r:id="rId4"/>
    <p:sldLayoutId id="2147483841" r:id="rId5"/>
    <p:sldLayoutId id="2147484008" r:id="rId6"/>
    <p:sldLayoutId id="2147483842" r:id="rId7"/>
    <p:sldLayoutId id="2147484007" r:id="rId8"/>
    <p:sldLayoutId id="2147483843" r:id="rId9"/>
    <p:sldLayoutId id="2147484006" r:id="rId10"/>
    <p:sldLayoutId id="2147483845" r:id="rId11"/>
    <p:sldLayoutId id="2147483846" r:id="rId12"/>
    <p:sldLayoutId id="2147483895" r:id="rId13"/>
    <p:sldLayoutId id="2147483896" r:id="rId14"/>
  </p:sldLayoutIdLst>
  <p:transition>
    <p:fade/>
  </p:transition>
  <p:hf sldNum="0" hdr="0" ftr="0"/>
  <p:txStyles>
    <p:titleStyle>
      <a:lvl1pPr algn="l" defTabSz="914363" rtl="0" eaLnBrk="1" latinLnBrk="0" hangingPunct="1">
        <a:lnSpc>
          <a:spcPct val="90000"/>
        </a:lnSpc>
        <a:spcBef>
          <a:spcPct val="0"/>
        </a:spcBef>
        <a:buNone/>
        <a:defRPr sz="3667" b="0" i="0" kern="1200" spc="100" baseline="0">
          <a:solidFill>
            <a:schemeClr val="tx2"/>
          </a:solidFill>
          <a:latin typeface="Arial" charset="0"/>
          <a:ea typeface="Arial" charset="0"/>
          <a:cs typeface="Arial" charset="0"/>
        </a:defRPr>
      </a:lvl1pPr>
    </p:titleStyle>
    <p:bodyStyle>
      <a:lvl1pPr marL="6350" indent="0" algn="l" defTabSz="914363" rtl="0" eaLnBrk="1" latinLnBrk="0" hangingPunct="1">
        <a:lnSpc>
          <a:spcPct val="90000"/>
        </a:lnSpc>
        <a:spcBef>
          <a:spcPts val="1500"/>
        </a:spcBef>
        <a:buClr>
          <a:schemeClr val="bg2"/>
        </a:buClr>
        <a:buFontTx/>
        <a:buNone/>
        <a:tabLst/>
        <a:defRPr sz="1900" b="0" i="0" kern="1200">
          <a:solidFill>
            <a:srgbClr val="343433"/>
          </a:solidFill>
          <a:latin typeface="Arial" charset="0"/>
          <a:ea typeface="Arial" charset="0"/>
          <a:cs typeface="Arial" charset="0"/>
        </a:defRPr>
      </a:lvl1pPr>
      <a:lvl2pPr marL="220663" indent="-220663" algn="l" defTabSz="914363" rtl="0" eaLnBrk="1" latinLnBrk="0" hangingPunct="1">
        <a:lnSpc>
          <a:spcPct val="90000"/>
        </a:lnSpc>
        <a:spcBef>
          <a:spcPts val="1000"/>
        </a:spcBef>
        <a:buClr>
          <a:schemeClr val="bg2"/>
        </a:buClr>
        <a:buFontTx/>
        <a:buBlip>
          <a:blip r:embed="rId16"/>
        </a:buBlip>
        <a:tabLst/>
        <a:defRPr sz="1833" b="0" i="0" kern="1200">
          <a:solidFill>
            <a:srgbClr val="343433"/>
          </a:solidFill>
          <a:latin typeface="Arial" charset="0"/>
          <a:ea typeface="Arial" charset="0"/>
          <a:cs typeface="Arial" charset="0"/>
        </a:defRPr>
      </a:lvl2pPr>
      <a:lvl3pPr marL="623069" indent="-146838" algn="l" defTabSz="914363" rtl="0" eaLnBrk="1" latinLnBrk="0" hangingPunct="1">
        <a:lnSpc>
          <a:spcPct val="90000"/>
        </a:lnSpc>
        <a:spcBef>
          <a:spcPts val="500"/>
        </a:spcBef>
        <a:buClr>
          <a:schemeClr val="tx1"/>
        </a:buClr>
        <a:buFontTx/>
        <a:buBlip>
          <a:blip r:embed="rId16"/>
        </a:buBlip>
        <a:defRPr sz="1667" b="0" i="0" kern="1200">
          <a:solidFill>
            <a:srgbClr val="343433"/>
          </a:solidFill>
          <a:latin typeface="Arial" charset="0"/>
          <a:ea typeface="Arial" charset="0"/>
          <a:cs typeface="Arial" charset="0"/>
        </a:defRPr>
      </a:lvl3pPr>
      <a:lvl4pPr marL="813562" indent="-146838" algn="l" defTabSz="914363" rtl="0" eaLnBrk="1" latinLnBrk="0" hangingPunct="1">
        <a:lnSpc>
          <a:spcPct val="90000"/>
        </a:lnSpc>
        <a:spcBef>
          <a:spcPts val="500"/>
        </a:spcBef>
        <a:buClr>
          <a:schemeClr val="tx1"/>
        </a:buClr>
        <a:buFontTx/>
        <a:buBlip>
          <a:blip r:embed="rId16"/>
        </a:buBlip>
        <a:defRPr sz="1500" b="0" i="0" kern="1200">
          <a:solidFill>
            <a:srgbClr val="343433"/>
          </a:solidFill>
          <a:latin typeface="Arial" charset="0"/>
          <a:ea typeface="Arial" charset="0"/>
          <a:cs typeface="Arial" charset="0"/>
        </a:defRPr>
      </a:lvl4pPr>
      <a:lvl5pPr marL="952462" indent="-138901" algn="l" defTabSz="914363" rtl="0" eaLnBrk="1" latinLnBrk="0" hangingPunct="1">
        <a:lnSpc>
          <a:spcPct val="90000"/>
        </a:lnSpc>
        <a:spcBef>
          <a:spcPts val="500"/>
        </a:spcBef>
        <a:buClr>
          <a:schemeClr val="tx1"/>
        </a:buClr>
        <a:buFontTx/>
        <a:buBlip>
          <a:blip r:embed="rId16"/>
        </a:buBlip>
        <a:defRPr sz="1333" b="0" i="0" kern="1200">
          <a:solidFill>
            <a:srgbClr val="343433"/>
          </a:solidFill>
          <a:latin typeface="Arial" charset="0"/>
          <a:ea typeface="Arial" charset="0"/>
          <a:cs typeface="Arial"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0" orient="horz" pos="2160" userDrawn="1">
          <p15:clr>
            <a:srgbClr val="F26B43"/>
          </p15:clr>
        </p15:guide>
        <p15:guide id="21" pos="3840" userDrawn="1">
          <p15:clr>
            <a:srgbClr val="F26B43"/>
          </p15:clr>
        </p15:guide>
        <p15:guide id="22" pos="7200" userDrawn="1">
          <p15:clr>
            <a:srgbClr val="F26B43"/>
          </p15:clr>
        </p15:guide>
        <p15:guide id="23" orient="horz" pos="1402" userDrawn="1">
          <p15:clr>
            <a:srgbClr val="F26B43"/>
          </p15:clr>
        </p15:guide>
        <p15:guide id="24" orient="horz" pos="709" userDrawn="1">
          <p15:clr>
            <a:srgbClr val="F26B43"/>
          </p15:clr>
        </p15:guide>
        <p15:guide id="25" pos="7320" userDrawn="1">
          <p15:clr>
            <a:srgbClr val="F26B43"/>
          </p15:clr>
        </p15:guide>
        <p15:guide id="26" pos="360" userDrawn="1">
          <p15:clr>
            <a:srgbClr val="F26B43"/>
          </p15:clr>
        </p15:guide>
        <p15:guide id="27" orient="horz" pos="4080" userDrawn="1">
          <p15:clr>
            <a:srgbClr val="F26B43"/>
          </p15:clr>
        </p15:guide>
        <p15:guide id="28" orient="horz" pos="393" userDrawn="1">
          <p15:clr>
            <a:srgbClr val="F26B43"/>
          </p15:clr>
        </p15:guide>
        <p15:guide id="29" pos="3480" userDrawn="1">
          <p15:clr>
            <a:srgbClr val="F26B43"/>
          </p15:clr>
        </p15:guide>
        <p15:guide id="30" pos="4200" userDrawn="1">
          <p15:clr>
            <a:srgbClr val="F26B43"/>
          </p15:clr>
        </p15:guide>
        <p15:guide id="31" pos="7440" userDrawn="1">
          <p15:clr>
            <a:srgbClr val="F26B43"/>
          </p15:clr>
        </p15:guide>
        <p15:guide id="32" orient="horz" pos="183" userDrawn="1">
          <p15:clr>
            <a:srgbClr val="F26B43"/>
          </p15:clr>
        </p15:guide>
        <p15:guide id="33" orient="horz" pos="3580"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2000" y="761381"/>
            <a:ext cx="11151521" cy="507896"/>
          </a:xfrm>
          <a:prstGeom prst="rect">
            <a:avLst/>
          </a:prstGeom>
        </p:spPr>
        <p:txBody>
          <a:bodyPr vert="horz" wrap="square" lIns="0" tIns="0" rIns="0" bIns="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12000" y="2225040"/>
            <a:ext cx="11143775" cy="1451551"/>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0279204"/>
      </p:ext>
    </p:extLst>
  </p:cSld>
  <p:clrMap bg1="lt1" tx1="dk1" bg2="lt2" tx2="dk2" accent1="accent1" accent2="accent2" accent3="accent3" accent4="accent4" accent5="accent5" accent6="accent6" hlink="hlink" folHlink="folHlink"/>
  <p:sldLayoutIdLst>
    <p:sldLayoutId id="2147483871" r:id="rId1"/>
    <p:sldLayoutId id="2147483873" r:id="rId2"/>
    <p:sldLayoutId id="2147483897" r:id="rId3"/>
    <p:sldLayoutId id="2147483900" r:id="rId4"/>
  </p:sldLayoutIdLst>
  <p:transition>
    <p:fade/>
  </p:transition>
  <p:hf sldNum="0" hdr="0" ftr="0"/>
  <p:txStyles>
    <p:titleStyle>
      <a:lvl1pPr algn="l" defTabSz="914363" rtl="0" eaLnBrk="1" latinLnBrk="0" hangingPunct="1">
        <a:lnSpc>
          <a:spcPct val="90000"/>
        </a:lnSpc>
        <a:spcBef>
          <a:spcPct val="0"/>
        </a:spcBef>
        <a:buNone/>
        <a:defRPr sz="3667" b="0" i="0" kern="1200" spc="100" baseline="0">
          <a:solidFill>
            <a:schemeClr val="tx2"/>
          </a:solidFill>
          <a:latin typeface="Arial" charset="0"/>
          <a:ea typeface="Arial" charset="0"/>
          <a:cs typeface="Arial" charset="0"/>
        </a:defRPr>
      </a:lvl1pPr>
    </p:titleStyle>
    <p:bodyStyle>
      <a:lvl1pPr marL="6350" indent="0" algn="l" defTabSz="914363" rtl="0" eaLnBrk="1" latinLnBrk="0" hangingPunct="1">
        <a:lnSpc>
          <a:spcPct val="90000"/>
        </a:lnSpc>
        <a:spcBef>
          <a:spcPts val="1500"/>
        </a:spcBef>
        <a:buClr>
          <a:schemeClr val="bg2"/>
        </a:buClr>
        <a:buFontTx/>
        <a:buNone/>
        <a:tabLst/>
        <a:defRPr sz="1900" b="0" i="0" kern="1200">
          <a:solidFill>
            <a:srgbClr val="343433"/>
          </a:solidFill>
          <a:latin typeface="Arial" charset="0"/>
          <a:ea typeface="Arial" charset="0"/>
          <a:cs typeface="Arial" charset="0"/>
        </a:defRPr>
      </a:lvl1pPr>
      <a:lvl2pPr marL="220663" indent="-220663" algn="l" defTabSz="914363" rtl="0" eaLnBrk="1" latinLnBrk="0" hangingPunct="1">
        <a:lnSpc>
          <a:spcPct val="90000"/>
        </a:lnSpc>
        <a:spcBef>
          <a:spcPts val="1000"/>
        </a:spcBef>
        <a:buClr>
          <a:schemeClr val="bg2"/>
        </a:buClr>
        <a:buFontTx/>
        <a:buBlip>
          <a:blip r:embed="rId6"/>
        </a:buBlip>
        <a:tabLst/>
        <a:defRPr sz="1833" b="0" i="0" kern="1200">
          <a:solidFill>
            <a:srgbClr val="343433"/>
          </a:solidFill>
          <a:latin typeface="Arial" charset="0"/>
          <a:ea typeface="Arial" charset="0"/>
          <a:cs typeface="Arial" charset="0"/>
        </a:defRPr>
      </a:lvl2pPr>
      <a:lvl3pPr marL="623069" indent="-146838" algn="l" defTabSz="914363" rtl="0" eaLnBrk="1" latinLnBrk="0" hangingPunct="1">
        <a:lnSpc>
          <a:spcPct val="90000"/>
        </a:lnSpc>
        <a:spcBef>
          <a:spcPts val="500"/>
        </a:spcBef>
        <a:buClr>
          <a:schemeClr val="tx1"/>
        </a:buClr>
        <a:buFontTx/>
        <a:buBlip>
          <a:blip r:embed="rId6"/>
        </a:buBlip>
        <a:defRPr sz="1667" b="0" i="0" kern="1200">
          <a:solidFill>
            <a:srgbClr val="343433"/>
          </a:solidFill>
          <a:latin typeface="Arial" charset="0"/>
          <a:ea typeface="Arial" charset="0"/>
          <a:cs typeface="Arial" charset="0"/>
        </a:defRPr>
      </a:lvl3pPr>
      <a:lvl4pPr marL="813562" indent="-146838" algn="l" defTabSz="914363" rtl="0" eaLnBrk="1" latinLnBrk="0" hangingPunct="1">
        <a:lnSpc>
          <a:spcPct val="90000"/>
        </a:lnSpc>
        <a:spcBef>
          <a:spcPts val="500"/>
        </a:spcBef>
        <a:buClr>
          <a:schemeClr val="tx1"/>
        </a:buClr>
        <a:buFontTx/>
        <a:buBlip>
          <a:blip r:embed="rId6"/>
        </a:buBlip>
        <a:defRPr sz="1500" b="0" i="0" kern="1200">
          <a:solidFill>
            <a:srgbClr val="343433"/>
          </a:solidFill>
          <a:latin typeface="Arial" charset="0"/>
          <a:ea typeface="Arial" charset="0"/>
          <a:cs typeface="Arial" charset="0"/>
        </a:defRPr>
      </a:lvl4pPr>
      <a:lvl5pPr marL="952462" indent="-138901" algn="l" defTabSz="914363" rtl="0" eaLnBrk="1" latinLnBrk="0" hangingPunct="1">
        <a:lnSpc>
          <a:spcPct val="90000"/>
        </a:lnSpc>
        <a:spcBef>
          <a:spcPts val="500"/>
        </a:spcBef>
        <a:buClr>
          <a:schemeClr val="tx1"/>
        </a:buClr>
        <a:buFontTx/>
        <a:buBlip>
          <a:blip r:embed="rId6"/>
        </a:buBlip>
        <a:defRPr sz="1333" b="0" i="0" kern="1200">
          <a:solidFill>
            <a:srgbClr val="343433"/>
          </a:solidFill>
          <a:latin typeface="Arial" charset="0"/>
          <a:ea typeface="Arial" charset="0"/>
          <a:cs typeface="Arial"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0" orient="horz" pos="2160" userDrawn="1">
          <p15:clr>
            <a:srgbClr val="F26B43"/>
          </p15:clr>
        </p15:guide>
        <p15:guide id="21" pos="3840" userDrawn="1">
          <p15:clr>
            <a:srgbClr val="F26B43"/>
          </p15:clr>
        </p15:guide>
        <p15:guide id="22" pos="7200" userDrawn="1">
          <p15:clr>
            <a:srgbClr val="F26B43"/>
          </p15:clr>
        </p15:guide>
        <p15:guide id="23" orient="horz" pos="1402" userDrawn="1">
          <p15:clr>
            <a:srgbClr val="F26B43"/>
          </p15:clr>
        </p15:guide>
        <p15:guide id="24" orient="horz" pos="709" userDrawn="1">
          <p15:clr>
            <a:srgbClr val="F26B43"/>
          </p15:clr>
        </p15:guide>
        <p15:guide id="25" pos="7320" userDrawn="1">
          <p15:clr>
            <a:srgbClr val="F26B43"/>
          </p15:clr>
        </p15:guide>
        <p15:guide id="26" pos="360" userDrawn="1">
          <p15:clr>
            <a:srgbClr val="F26B43"/>
          </p15:clr>
        </p15:guide>
        <p15:guide id="27" orient="horz" pos="4080" userDrawn="1">
          <p15:clr>
            <a:srgbClr val="F26B43"/>
          </p15:clr>
        </p15:guide>
        <p15:guide id="28" orient="horz" pos="393" userDrawn="1">
          <p15:clr>
            <a:srgbClr val="F26B43"/>
          </p15:clr>
        </p15:guide>
        <p15:guide id="29" pos="3480" userDrawn="1">
          <p15:clr>
            <a:srgbClr val="F26B43"/>
          </p15:clr>
        </p15:guide>
        <p15:guide id="30" pos="4200" userDrawn="1">
          <p15:clr>
            <a:srgbClr val="F26B43"/>
          </p15:clr>
        </p15:guide>
        <p15:guide id="31" pos="7440" userDrawn="1">
          <p15:clr>
            <a:srgbClr val="F26B43"/>
          </p15:clr>
        </p15:guide>
        <p15:guide id="32" orient="horz" pos="183" userDrawn="1">
          <p15:clr>
            <a:srgbClr val="F26B43"/>
          </p15:clr>
        </p15:guide>
        <p15:guide id="33" orient="horz" pos="3580"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2000" y="761381"/>
            <a:ext cx="11151521" cy="507896"/>
          </a:xfrm>
          <a:prstGeom prst="rect">
            <a:avLst/>
          </a:prstGeom>
        </p:spPr>
        <p:txBody>
          <a:bodyPr vert="horz" wrap="square" lIns="0" tIns="0" rIns="0" bIns="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12000" y="2225040"/>
            <a:ext cx="11143775" cy="1451551"/>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1525034"/>
      </p:ext>
    </p:extLst>
  </p:cSld>
  <p:clrMap bg1="lt1" tx1="dk1" bg2="lt2" tx2="dk2" accent1="accent1" accent2="accent2" accent3="accent3" accent4="accent4" accent5="accent5" accent6="accent6" hlink="hlink" folHlink="folHlink"/>
  <p:sldLayoutIdLst>
    <p:sldLayoutId id="2147483872" r:id="rId1"/>
    <p:sldLayoutId id="2147483874" r:id="rId2"/>
    <p:sldLayoutId id="2147483898" r:id="rId3"/>
    <p:sldLayoutId id="2147484001" r:id="rId4"/>
    <p:sldLayoutId id="2147483894" r:id="rId5"/>
    <p:sldLayoutId id="2147484002" r:id="rId6"/>
    <p:sldLayoutId id="2147483934" r:id="rId7"/>
    <p:sldLayoutId id="2147484003" r:id="rId8"/>
    <p:sldLayoutId id="2147484010" r:id="rId9"/>
  </p:sldLayoutIdLst>
  <p:transition>
    <p:fade/>
  </p:transition>
  <p:hf sldNum="0" hdr="0" ftr="0"/>
  <p:txStyles>
    <p:titleStyle>
      <a:lvl1pPr algn="l" defTabSz="914363" rtl="0" eaLnBrk="1" latinLnBrk="0" hangingPunct="1">
        <a:lnSpc>
          <a:spcPct val="90000"/>
        </a:lnSpc>
        <a:spcBef>
          <a:spcPct val="0"/>
        </a:spcBef>
        <a:buNone/>
        <a:defRPr sz="3667" b="0" i="0" kern="1200" spc="100" baseline="0">
          <a:solidFill>
            <a:schemeClr val="tx2"/>
          </a:solidFill>
          <a:latin typeface="Arial" charset="0"/>
          <a:ea typeface="Arial" charset="0"/>
          <a:cs typeface="Arial" charset="0"/>
        </a:defRPr>
      </a:lvl1pPr>
    </p:titleStyle>
    <p:bodyStyle>
      <a:lvl1pPr marL="6350" indent="0" algn="l" defTabSz="914363" rtl="0" eaLnBrk="1" latinLnBrk="0" hangingPunct="1">
        <a:lnSpc>
          <a:spcPct val="90000"/>
        </a:lnSpc>
        <a:spcBef>
          <a:spcPts val="1500"/>
        </a:spcBef>
        <a:buClr>
          <a:schemeClr val="bg2"/>
        </a:buClr>
        <a:buFontTx/>
        <a:buNone/>
        <a:tabLst/>
        <a:defRPr sz="1900" b="0" i="0" kern="1200">
          <a:solidFill>
            <a:srgbClr val="343433"/>
          </a:solidFill>
          <a:latin typeface="Arial" charset="0"/>
          <a:ea typeface="Arial" charset="0"/>
          <a:cs typeface="Arial" charset="0"/>
        </a:defRPr>
      </a:lvl1pPr>
      <a:lvl2pPr marL="220663" indent="-220663" algn="l" defTabSz="914363" rtl="0" eaLnBrk="1" latinLnBrk="0" hangingPunct="1">
        <a:lnSpc>
          <a:spcPct val="90000"/>
        </a:lnSpc>
        <a:spcBef>
          <a:spcPts val="1000"/>
        </a:spcBef>
        <a:buClr>
          <a:schemeClr val="bg2"/>
        </a:buClr>
        <a:buFontTx/>
        <a:buBlip>
          <a:blip r:embed="rId11"/>
        </a:buBlip>
        <a:tabLst/>
        <a:defRPr sz="1833" b="0" i="0" kern="1200">
          <a:solidFill>
            <a:srgbClr val="343433"/>
          </a:solidFill>
          <a:latin typeface="Arial" charset="0"/>
          <a:ea typeface="Arial" charset="0"/>
          <a:cs typeface="Arial" charset="0"/>
        </a:defRPr>
      </a:lvl2pPr>
      <a:lvl3pPr marL="623069" indent="-146838" algn="l" defTabSz="914363" rtl="0" eaLnBrk="1" latinLnBrk="0" hangingPunct="1">
        <a:lnSpc>
          <a:spcPct val="90000"/>
        </a:lnSpc>
        <a:spcBef>
          <a:spcPts val="500"/>
        </a:spcBef>
        <a:buClr>
          <a:schemeClr val="tx1"/>
        </a:buClr>
        <a:buFontTx/>
        <a:buBlip>
          <a:blip r:embed="rId11"/>
        </a:buBlip>
        <a:defRPr sz="1667" b="0" i="0" kern="1200">
          <a:solidFill>
            <a:srgbClr val="343433"/>
          </a:solidFill>
          <a:latin typeface="Arial" charset="0"/>
          <a:ea typeface="Arial" charset="0"/>
          <a:cs typeface="Arial" charset="0"/>
        </a:defRPr>
      </a:lvl3pPr>
      <a:lvl4pPr marL="813562" indent="-146838" algn="l" defTabSz="914363" rtl="0" eaLnBrk="1" latinLnBrk="0" hangingPunct="1">
        <a:lnSpc>
          <a:spcPct val="90000"/>
        </a:lnSpc>
        <a:spcBef>
          <a:spcPts val="500"/>
        </a:spcBef>
        <a:buClr>
          <a:schemeClr val="tx1"/>
        </a:buClr>
        <a:buFontTx/>
        <a:buBlip>
          <a:blip r:embed="rId11"/>
        </a:buBlip>
        <a:defRPr sz="1500" b="0" i="0" kern="1200">
          <a:solidFill>
            <a:srgbClr val="343433"/>
          </a:solidFill>
          <a:latin typeface="Arial" charset="0"/>
          <a:ea typeface="Arial" charset="0"/>
          <a:cs typeface="Arial" charset="0"/>
        </a:defRPr>
      </a:lvl4pPr>
      <a:lvl5pPr marL="952462" indent="-138901" algn="l" defTabSz="914363" rtl="0" eaLnBrk="1" latinLnBrk="0" hangingPunct="1">
        <a:lnSpc>
          <a:spcPct val="90000"/>
        </a:lnSpc>
        <a:spcBef>
          <a:spcPts val="500"/>
        </a:spcBef>
        <a:buClr>
          <a:schemeClr val="tx1"/>
        </a:buClr>
        <a:buFontTx/>
        <a:buBlip>
          <a:blip r:embed="rId11"/>
        </a:buBlip>
        <a:defRPr sz="1333" b="0" i="0" kern="1200">
          <a:solidFill>
            <a:srgbClr val="343433"/>
          </a:solidFill>
          <a:latin typeface="Arial" charset="0"/>
          <a:ea typeface="Arial" charset="0"/>
          <a:cs typeface="Arial"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0" orient="horz" pos="2160" userDrawn="1">
          <p15:clr>
            <a:srgbClr val="F26B43"/>
          </p15:clr>
        </p15:guide>
        <p15:guide id="21" pos="3840" userDrawn="1">
          <p15:clr>
            <a:srgbClr val="F26B43"/>
          </p15:clr>
        </p15:guide>
        <p15:guide id="22" pos="7200" userDrawn="1">
          <p15:clr>
            <a:srgbClr val="F26B43"/>
          </p15:clr>
        </p15:guide>
        <p15:guide id="23" orient="horz" pos="1402" userDrawn="1">
          <p15:clr>
            <a:srgbClr val="F26B43"/>
          </p15:clr>
        </p15:guide>
        <p15:guide id="24" orient="horz" pos="709" userDrawn="1">
          <p15:clr>
            <a:srgbClr val="F26B43"/>
          </p15:clr>
        </p15:guide>
        <p15:guide id="25" pos="7320" userDrawn="1">
          <p15:clr>
            <a:srgbClr val="F26B43"/>
          </p15:clr>
        </p15:guide>
        <p15:guide id="26" pos="360" userDrawn="1">
          <p15:clr>
            <a:srgbClr val="F26B43"/>
          </p15:clr>
        </p15:guide>
        <p15:guide id="27" orient="horz" pos="4080" userDrawn="1">
          <p15:clr>
            <a:srgbClr val="F26B43"/>
          </p15:clr>
        </p15:guide>
        <p15:guide id="28" orient="horz" pos="393" userDrawn="1">
          <p15:clr>
            <a:srgbClr val="F26B43"/>
          </p15:clr>
        </p15:guide>
        <p15:guide id="29" pos="3480" userDrawn="1">
          <p15:clr>
            <a:srgbClr val="F26B43"/>
          </p15:clr>
        </p15:guide>
        <p15:guide id="30" pos="4200" userDrawn="1">
          <p15:clr>
            <a:srgbClr val="F26B43"/>
          </p15:clr>
        </p15:guide>
        <p15:guide id="31" pos="7440" userDrawn="1">
          <p15:clr>
            <a:srgbClr val="F26B43"/>
          </p15:clr>
        </p15:guide>
        <p15:guide id="32" orient="horz" pos="183" userDrawn="1">
          <p15:clr>
            <a:srgbClr val="F26B43"/>
          </p15:clr>
        </p15:guide>
        <p15:guide id="33" orient="horz" pos="35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1.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21"/>
          </p:nvPr>
        </p:nvPicPr>
        <p:blipFill>
          <a:blip r:embed="rId2" cstate="email">
            <a:extLst>
              <a:ext uri="{28A0092B-C50C-407E-A947-70E740481C1C}">
                <a14:useLocalDpi xmlns:a14="http://schemas.microsoft.com/office/drawing/2010/main"/>
              </a:ext>
            </a:extLst>
          </a:blip>
          <a:srcRect t="2619" b="2619"/>
          <a:stretch>
            <a:fillRect/>
          </a:stretch>
        </p:blipFill>
        <p:spPr/>
      </p:pic>
      <p:sp>
        <p:nvSpPr>
          <p:cNvPr id="7" name="Shape 151">
            <a:extLst>
              <a:ext uri="{FF2B5EF4-FFF2-40B4-BE49-F238E27FC236}">
                <a16:creationId xmlns:a16="http://schemas.microsoft.com/office/drawing/2014/main" id="{8DA50004-C07C-4E8D-BD6E-E6FEFC1595FF}"/>
              </a:ext>
            </a:extLst>
          </p:cNvPr>
          <p:cNvSpPr txBox="1">
            <a:spLocks/>
          </p:cNvSpPr>
          <p:nvPr/>
        </p:nvSpPr>
        <p:spPr>
          <a:xfrm>
            <a:off x="2066893" y="2848172"/>
            <a:ext cx="4487700" cy="1159799"/>
          </a:xfrm>
          <a:prstGeom prst="rect">
            <a:avLst/>
          </a:prstGeom>
        </p:spPr>
        <p:txBody>
          <a:bodyPr vert="horz" wrap="square" lIns="91425" tIns="91425" rIns="91425" bIns="91425" rtlCol="0" anchor="ctr" anchorCtr="0">
            <a:noAutofit/>
          </a:bodyPr>
          <a:lstStyle>
            <a:lvl1pPr algn="l" defTabSz="914363" rtl="0" eaLnBrk="1" latinLnBrk="0" hangingPunct="1">
              <a:lnSpc>
                <a:spcPts val="5300"/>
              </a:lnSpc>
              <a:spcBef>
                <a:spcPct val="0"/>
              </a:spcBef>
              <a:buNone/>
              <a:defRPr sz="4800" b="0" i="0" kern="1200" cap="all" spc="300" baseline="0">
                <a:solidFill>
                  <a:schemeClr val="accent6"/>
                </a:solidFill>
                <a:effectLst/>
                <a:latin typeface="Arial" charset="0"/>
                <a:ea typeface="Arial" charset="0"/>
                <a:cs typeface="Arial" charset="0"/>
              </a:defRPr>
            </a:lvl1pPr>
          </a:lstStyle>
          <a:p>
            <a:pPr>
              <a:spcBef>
                <a:spcPts val="0"/>
              </a:spcBef>
            </a:pPr>
            <a:r>
              <a:rPr lang="en" dirty="0"/>
              <a:t>Java course</a:t>
            </a:r>
          </a:p>
          <a:p>
            <a:pPr>
              <a:spcBef>
                <a:spcPts val="0"/>
              </a:spcBef>
            </a:pPr>
            <a:r>
              <a:rPr lang="en" dirty="0"/>
              <a:t>-5-</a:t>
            </a:r>
          </a:p>
        </p:txBody>
      </p:sp>
      <p:sp>
        <p:nvSpPr>
          <p:cNvPr id="12" name="Shape 632">
            <a:extLst>
              <a:ext uri="{FF2B5EF4-FFF2-40B4-BE49-F238E27FC236}">
                <a16:creationId xmlns:a16="http://schemas.microsoft.com/office/drawing/2014/main" id="{99C192C4-E0F8-4A36-9649-263928BA4C04}"/>
              </a:ext>
            </a:extLst>
          </p:cNvPr>
          <p:cNvSpPr/>
          <p:nvPr/>
        </p:nvSpPr>
        <p:spPr>
          <a:xfrm>
            <a:off x="270120" y="521807"/>
            <a:ext cx="400950" cy="226497"/>
          </a:xfrm>
          <a:custGeom>
            <a:avLst/>
            <a:gdLst/>
            <a:ahLst/>
            <a:cxnLst/>
            <a:rect l="0" t="0" r="0" b="0"/>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161563687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937F12-EE47-4435-AC6A-18925625C0FC}"/>
              </a:ext>
            </a:extLst>
          </p:cNvPr>
          <p:cNvSpPr txBox="1"/>
          <p:nvPr/>
        </p:nvSpPr>
        <p:spPr>
          <a:xfrm>
            <a:off x="1082351" y="877077"/>
            <a:ext cx="5906278" cy="914400"/>
          </a:xfrm>
          <a:prstGeom prst="rect">
            <a:avLst/>
          </a:prstGeom>
          <a:noFill/>
        </p:spPr>
        <p:txBody>
          <a:bodyPr wrap="none" lIns="0" tIns="0" rIns="0" bIns="0" rtlCol="0">
            <a:noAutofit/>
          </a:bodyPr>
          <a:lstStyle/>
          <a:p>
            <a:r>
              <a:rPr lang="en-US" sz="4400" b="1" dirty="0">
                <a:solidFill>
                  <a:schemeClr val="tx2"/>
                </a:solidFill>
              </a:rPr>
              <a:t>Creating a WebApp</a:t>
            </a:r>
          </a:p>
        </p:txBody>
      </p:sp>
      <p:sp>
        <p:nvSpPr>
          <p:cNvPr id="3" name="TextBox 2">
            <a:extLst>
              <a:ext uri="{FF2B5EF4-FFF2-40B4-BE49-F238E27FC236}">
                <a16:creationId xmlns:a16="http://schemas.microsoft.com/office/drawing/2014/main" id="{0C856541-78A6-41E0-97E8-7C7B34CBE99F}"/>
              </a:ext>
            </a:extLst>
          </p:cNvPr>
          <p:cNvSpPr txBox="1"/>
          <p:nvPr/>
        </p:nvSpPr>
        <p:spPr>
          <a:xfrm>
            <a:off x="942391" y="3429000"/>
            <a:ext cx="2248677" cy="335902"/>
          </a:xfrm>
          <a:prstGeom prst="rect">
            <a:avLst/>
          </a:prstGeom>
          <a:noFill/>
        </p:spPr>
        <p:txBody>
          <a:bodyPr wrap="square" lIns="0" tIns="0" rIns="0" bIns="0" rtlCol="0">
            <a:noAutofit/>
          </a:bodyPr>
          <a:lstStyle/>
          <a:p>
            <a:pPr algn="ctr">
              <a:lnSpc>
                <a:spcPct val="90000"/>
              </a:lnSpc>
              <a:spcBef>
                <a:spcPts val="1000"/>
              </a:spcBef>
            </a:pPr>
            <a:r>
              <a:rPr lang="en-US" dirty="0"/>
              <a:t>Step 2: Fill form</a:t>
            </a:r>
          </a:p>
        </p:txBody>
      </p:sp>
      <p:pic>
        <p:nvPicPr>
          <p:cNvPr id="4" name="Picture 3">
            <a:extLst>
              <a:ext uri="{FF2B5EF4-FFF2-40B4-BE49-F238E27FC236}">
                <a16:creationId xmlns:a16="http://schemas.microsoft.com/office/drawing/2014/main" id="{3C10A11D-6146-4539-BB45-836805CAA149}"/>
              </a:ext>
            </a:extLst>
          </p:cNvPr>
          <p:cNvPicPr>
            <a:picLocks noChangeAspect="1"/>
          </p:cNvPicPr>
          <p:nvPr/>
        </p:nvPicPr>
        <p:blipFill>
          <a:blip r:embed="rId2"/>
          <a:stretch>
            <a:fillRect/>
          </a:stretch>
        </p:blipFill>
        <p:spPr>
          <a:xfrm>
            <a:off x="7184670" y="498790"/>
            <a:ext cx="4823828" cy="5860420"/>
          </a:xfrm>
          <a:prstGeom prst="rect">
            <a:avLst/>
          </a:prstGeom>
        </p:spPr>
      </p:pic>
    </p:spTree>
    <p:extLst>
      <p:ext uri="{BB962C8B-B14F-4D97-AF65-F5344CB8AC3E}">
        <p14:creationId xmlns:p14="http://schemas.microsoft.com/office/powerpoint/2010/main" val="37746224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937F12-EE47-4435-AC6A-18925625C0FC}"/>
              </a:ext>
            </a:extLst>
          </p:cNvPr>
          <p:cNvSpPr txBox="1"/>
          <p:nvPr/>
        </p:nvSpPr>
        <p:spPr>
          <a:xfrm>
            <a:off x="1082351" y="877077"/>
            <a:ext cx="5906278" cy="914400"/>
          </a:xfrm>
          <a:prstGeom prst="rect">
            <a:avLst/>
          </a:prstGeom>
          <a:noFill/>
        </p:spPr>
        <p:txBody>
          <a:bodyPr wrap="none" lIns="0" tIns="0" rIns="0" bIns="0" rtlCol="0">
            <a:noAutofit/>
          </a:bodyPr>
          <a:lstStyle/>
          <a:p>
            <a:r>
              <a:rPr lang="en-US" sz="4400" b="1" dirty="0">
                <a:solidFill>
                  <a:schemeClr val="tx2"/>
                </a:solidFill>
              </a:rPr>
              <a:t>Creating a WebApp</a:t>
            </a:r>
          </a:p>
        </p:txBody>
      </p:sp>
      <p:sp>
        <p:nvSpPr>
          <p:cNvPr id="3" name="TextBox 2">
            <a:extLst>
              <a:ext uri="{FF2B5EF4-FFF2-40B4-BE49-F238E27FC236}">
                <a16:creationId xmlns:a16="http://schemas.microsoft.com/office/drawing/2014/main" id="{0C856541-78A6-41E0-97E8-7C7B34CBE99F}"/>
              </a:ext>
            </a:extLst>
          </p:cNvPr>
          <p:cNvSpPr txBox="1"/>
          <p:nvPr/>
        </p:nvSpPr>
        <p:spPr>
          <a:xfrm>
            <a:off x="942391" y="3429000"/>
            <a:ext cx="4394719" cy="335902"/>
          </a:xfrm>
          <a:prstGeom prst="rect">
            <a:avLst/>
          </a:prstGeom>
          <a:noFill/>
        </p:spPr>
        <p:txBody>
          <a:bodyPr wrap="square" lIns="0" tIns="0" rIns="0" bIns="0" rtlCol="0">
            <a:noAutofit/>
          </a:bodyPr>
          <a:lstStyle/>
          <a:p>
            <a:pPr algn="ctr">
              <a:lnSpc>
                <a:spcPct val="90000"/>
              </a:lnSpc>
              <a:spcBef>
                <a:spcPts val="1000"/>
              </a:spcBef>
            </a:pPr>
            <a:r>
              <a:rPr lang="en-US" dirty="0"/>
              <a:t>Step 3: Check to generate web.xml </a:t>
            </a:r>
          </a:p>
        </p:txBody>
      </p:sp>
      <p:pic>
        <p:nvPicPr>
          <p:cNvPr id="5" name="Picture 4">
            <a:extLst>
              <a:ext uri="{FF2B5EF4-FFF2-40B4-BE49-F238E27FC236}">
                <a16:creationId xmlns:a16="http://schemas.microsoft.com/office/drawing/2014/main" id="{A06872BB-E100-4D20-874D-727C5CAEF282}"/>
              </a:ext>
            </a:extLst>
          </p:cNvPr>
          <p:cNvPicPr>
            <a:picLocks noChangeAspect="1"/>
          </p:cNvPicPr>
          <p:nvPr/>
        </p:nvPicPr>
        <p:blipFill>
          <a:blip r:embed="rId2"/>
          <a:stretch>
            <a:fillRect/>
          </a:stretch>
        </p:blipFill>
        <p:spPr>
          <a:xfrm>
            <a:off x="6988629" y="488196"/>
            <a:ext cx="4830147" cy="5881608"/>
          </a:xfrm>
          <a:prstGeom prst="rect">
            <a:avLst/>
          </a:prstGeom>
        </p:spPr>
      </p:pic>
    </p:spTree>
    <p:extLst>
      <p:ext uri="{BB962C8B-B14F-4D97-AF65-F5344CB8AC3E}">
        <p14:creationId xmlns:p14="http://schemas.microsoft.com/office/powerpoint/2010/main" val="327818433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937F12-EE47-4435-AC6A-18925625C0FC}"/>
              </a:ext>
            </a:extLst>
          </p:cNvPr>
          <p:cNvSpPr txBox="1"/>
          <p:nvPr/>
        </p:nvSpPr>
        <p:spPr>
          <a:xfrm>
            <a:off x="1082351" y="877077"/>
            <a:ext cx="5906278" cy="914400"/>
          </a:xfrm>
          <a:prstGeom prst="rect">
            <a:avLst/>
          </a:prstGeom>
          <a:noFill/>
        </p:spPr>
        <p:txBody>
          <a:bodyPr wrap="none" lIns="0" tIns="0" rIns="0" bIns="0" rtlCol="0">
            <a:noAutofit/>
          </a:bodyPr>
          <a:lstStyle/>
          <a:p>
            <a:r>
              <a:rPr lang="en-US" sz="4400" b="1" dirty="0">
                <a:solidFill>
                  <a:schemeClr val="tx2"/>
                </a:solidFill>
              </a:rPr>
              <a:t>Creating a WebApp</a:t>
            </a:r>
          </a:p>
        </p:txBody>
      </p:sp>
      <p:sp>
        <p:nvSpPr>
          <p:cNvPr id="3" name="TextBox 2">
            <a:extLst>
              <a:ext uri="{FF2B5EF4-FFF2-40B4-BE49-F238E27FC236}">
                <a16:creationId xmlns:a16="http://schemas.microsoft.com/office/drawing/2014/main" id="{0C856541-78A6-41E0-97E8-7C7B34CBE99F}"/>
              </a:ext>
            </a:extLst>
          </p:cNvPr>
          <p:cNvSpPr txBox="1"/>
          <p:nvPr/>
        </p:nvSpPr>
        <p:spPr>
          <a:xfrm>
            <a:off x="942391" y="3429000"/>
            <a:ext cx="4394719" cy="335902"/>
          </a:xfrm>
          <a:prstGeom prst="rect">
            <a:avLst/>
          </a:prstGeom>
          <a:noFill/>
        </p:spPr>
        <p:txBody>
          <a:bodyPr wrap="square" lIns="0" tIns="0" rIns="0" bIns="0" rtlCol="0">
            <a:noAutofit/>
          </a:bodyPr>
          <a:lstStyle/>
          <a:p>
            <a:pPr algn="ctr">
              <a:lnSpc>
                <a:spcPct val="90000"/>
              </a:lnSpc>
              <a:spcBef>
                <a:spcPts val="1000"/>
              </a:spcBef>
            </a:pPr>
            <a:r>
              <a:rPr lang="en-US" dirty="0"/>
              <a:t>Step 4: Convert to Maven Project</a:t>
            </a:r>
          </a:p>
        </p:txBody>
      </p:sp>
      <p:pic>
        <p:nvPicPr>
          <p:cNvPr id="4" name="Picture 3">
            <a:extLst>
              <a:ext uri="{FF2B5EF4-FFF2-40B4-BE49-F238E27FC236}">
                <a16:creationId xmlns:a16="http://schemas.microsoft.com/office/drawing/2014/main" id="{8416BF63-9C7F-4BBA-86B0-5FC3BD4B6571}"/>
              </a:ext>
            </a:extLst>
          </p:cNvPr>
          <p:cNvPicPr>
            <a:picLocks noChangeAspect="1"/>
          </p:cNvPicPr>
          <p:nvPr/>
        </p:nvPicPr>
        <p:blipFill>
          <a:blip r:embed="rId2"/>
          <a:stretch>
            <a:fillRect/>
          </a:stretch>
        </p:blipFill>
        <p:spPr>
          <a:xfrm>
            <a:off x="5583010" y="1996751"/>
            <a:ext cx="6381750" cy="3200400"/>
          </a:xfrm>
          <a:prstGeom prst="rect">
            <a:avLst/>
          </a:prstGeom>
        </p:spPr>
      </p:pic>
    </p:spTree>
    <p:extLst>
      <p:ext uri="{BB962C8B-B14F-4D97-AF65-F5344CB8AC3E}">
        <p14:creationId xmlns:p14="http://schemas.microsoft.com/office/powerpoint/2010/main" val="239631317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937F12-EE47-4435-AC6A-18925625C0FC}"/>
              </a:ext>
            </a:extLst>
          </p:cNvPr>
          <p:cNvSpPr txBox="1"/>
          <p:nvPr/>
        </p:nvSpPr>
        <p:spPr>
          <a:xfrm>
            <a:off x="1082351" y="877077"/>
            <a:ext cx="5906278" cy="914400"/>
          </a:xfrm>
          <a:prstGeom prst="rect">
            <a:avLst/>
          </a:prstGeom>
          <a:noFill/>
        </p:spPr>
        <p:txBody>
          <a:bodyPr wrap="none" lIns="0" tIns="0" rIns="0" bIns="0" rtlCol="0">
            <a:noAutofit/>
          </a:bodyPr>
          <a:lstStyle/>
          <a:p>
            <a:r>
              <a:rPr lang="en-US" sz="4400" b="1" dirty="0">
                <a:solidFill>
                  <a:schemeClr val="tx2"/>
                </a:solidFill>
              </a:rPr>
              <a:t>Creating a WebApp</a:t>
            </a:r>
          </a:p>
        </p:txBody>
      </p:sp>
      <p:sp>
        <p:nvSpPr>
          <p:cNvPr id="3" name="TextBox 2">
            <a:extLst>
              <a:ext uri="{FF2B5EF4-FFF2-40B4-BE49-F238E27FC236}">
                <a16:creationId xmlns:a16="http://schemas.microsoft.com/office/drawing/2014/main" id="{0C856541-78A6-41E0-97E8-7C7B34CBE99F}"/>
              </a:ext>
            </a:extLst>
          </p:cNvPr>
          <p:cNvSpPr txBox="1"/>
          <p:nvPr/>
        </p:nvSpPr>
        <p:spPr>
          <a:xfrm>
            <a:off x="130628" y="3428998"/>
            <a:ext cx="3573625" cy="807099"/>
          </a:xfrm>
          <a:prstGeom prst="rect">
            <a:avLst/>
          </a:prstGeom>
          <a:noFill/>
        </p:spPr>
        <p:txBody>
          <a:bodyPr wrap="square" lIns="0" tIns="0" rIns="0" bIns="0" rtlCol="0">
            <a:noAutofit/>
          </a:bodyPr>
          <a:lstStyle/>
          <a:p>
            <a:pPr algn="ctr">
              <a:lnSpc>
                <a:spcPct val="90000"/>
              </a:lnSpc>
              <a:spcBef>
                <a:spcPts val="1000"/>
              </a:spcBef>
            </a:pPr>
            <a:r>
              <a:rPr lang="en-US" dirty="0"/>
              <a:t>Step 5: Add main Package</a:t>
            </a:r>
          </a:p>
          <a:p>
            <a:pPr algn="ctr">
              <a:lnSpc>
                <a:spcPct val="90000"/>
              </a:lnSpc>
              <a:spcBef>
                <a:spcPts val="1000"/>
              </a:spcBef>
            </a:pPr>
            <a:r>
              <a:rPr lang="en-US" dirty="0"/>
              <a:t>&lt;</a:t>
            </a:r>
            <a:r>
              <a:rPr lang="en-US" dirty="0" err="1"/>
              <a:t>servletContainer</a:t>
            </a:r>
            <a:r>
              <a:rPr lang="en-US" dirty="0"/>
              <a:t>&gt;</a:t>
            </a:r>
          </a:p>
          <a:p>
            <a:pPr algn="ctr">
              <a:lnSpc>
                <a:spcPct val="90000"/>
              </a:lnSpc>
              <a:spcBef>
                <a:spcPts val="1000"/>
              </a:spcBef>
            </a:pPr>
            <a:endParaRPr lang="en-US" dirty="0"/>
          </a:p>
        </p:txBody>
      </p:sp>
      <p:pic>
        <p:nvPicPr>
          <p:cNvPr id="5" name="Picture 4">
            <a:extLst>
              <a:ext uri="{FF2B5EF4-FFF2-40B4-BE49-F238E27FC236}">
                <a16:creationId xmlns:a16="http://schemas.microsoft.com/office/drawing/2014/main" id="{5A8D7BDF-EE6A-41DF-BD84-5AE9630B131D}"/>
              </a:ext>
            </a:extLst>
          </p:cNvPr>
          <p:cNvPicPr>
            <a:picLocks noChangeAspect="1"/>
          </p:cNvPicPr>
          <p:nvPr/>
        </p:nvPicPr>
        <p:blipFill>
          <a:blip r:embed="rId2"/>
          <a:stretch>
            <a:fillRect/>
          </a:stretch>
        </p:blipFill>
        <p:spPr>
          <a:xfrm>
            <a:off x="4263118" y="2119312"/>
            <a:ext cx="7715250" cy="2619375"/>
          </a:xfrm>
          <a:prstGeom prst="rect">
            <a:avLst/>
          </a:prstGeom>
        </p:spPr>
      </p:pic>
    </p:spTree>
    <p:extLst>
      <p:ext uri="{BB962C8B-B14F-4D97-AF65-F5344CB8AC3E}">
        <p14:creationId xmlns:p14="http://schemas.microsoft.com/office/powerpoint/2010/main" val="23521844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937F12-EE47-4435-AC6A-18925625C0FC}"/>
              </a:ext>
            </a:extLst>
          </p:cNvPr>
          <p:cNvSpPr txBox="1"/>
          <p:nvPr/>
        </p:nvSpPr>
        <p:spPr>
          <a:xfrm>
            <a:off x="1082351" y="877077"/>
            <a:ext cx="5906278" cy="914400"/>
          </a:xfrm>
          <a:prstGeom prst="rect">
            <a:avLst/>
          </a:prstGeom>
          <a:noFill/>
        </p:spPr>
        <p:txBody>
          <a:bodyPr wrap="none" lIns="0" tIns="0" rIns="0" bIns="0" rtlCol="0">
            <a:noAutofit/>
          </a:bodyPr>
          <a:lstStyle/>
          <a:p>
            <a:r>
              <a:rPr lang="en-US" sz="4400" b="1" dirty="0">
                <a:solidFill>
                  <a:schemeClr val="tx2"/>
                </a:solidFill>
              </a:rPr>
              <a:t>Creating a WebApp</a:t>
            </a:r>
          </a:p>
        </p:txBody>
      </p:sp>
      <p:sp>
        <p:nvSpPr>
          <p:cNvPr id="3" name="TextBox 2">
            <a:extLst>
              <a:ext uri="{FF2B5EF4-FFF2-40B4-BE49-F238E27FC236}">
                <a16:creationId xmlns:a16="http://schemas.microsoft.com/office/drawing/2014/main" id="{0C856541-78A6-41E0-97E8-7C7B34CBE99F}"/>
              </a:ext>
            </a:extLst>
          </p:cNvPr>
          <p:cNvSpPr txBox="1"/>
          <p:nvPr/>
        </p:nvSpPr>
        <p:spPr>
          <a:xfrm>
            <a:off x="130628" y="3428998"/>
            <a:ext cx="3573625" cy="807099"/>
          </a:xfrm>
          <a:prstGeom prst="rect">
            <a:avLst/>
          </a:prstGeom>
          <a:noFill/>
        </p:spPr>
        <p:txBody>
          <a:bodyPr wrap="square" lIns="0" tIns="0" rIns="0" bIns="0" rtlCol="0">
            <a:noAutofit/>
          </a:bodyPr>
          <a:lstStyle/>
          <a:p>
            <a:pPr algn="ctr">
              <a:lnSpc>
                <a:spcPct val="90000"/>
              </a:lnSpc>
              <a:spcBef>
                <a:spcPts val="1000"/>
              </a:spcBef>
            </a:pPr>
            <a:r>
              <a:rPr lang="en-US" dirty="0"/>
              <a:t>Step 5: Add a servlet</a:t>
            </a:r>
          </a:p>
          <a:p>
            <a:pPr algn="ctr">
              <a:lnSpc>
                <a:spcPct val="90000"/>
              </a:lnSpc>
              <a:spcBef>
                <a:spcPts val="1000"/>
              </a:spcBef>
            </a:pPr>
            <a:endParaRPr lang="en-US" dirty="0"/>
          </a:p>
        </p:txBody>
      </p:sp>
      <p:pic>
        <p:nvPicPr>
          <p:cNvPr id="4" name="Picture 3">
            <a:extLst>
              <a:ext uri="{FF2B5EF4-FFF2-40B4-BE49-F238E27FC236}">
                <a16:creationId xmlns:a16="http://schemas.microsoft.com/office/drawing/2014/main" id="{F22D3996-082F-4505-81FD-7EB332F1588C}"/>
              </a:ext>
            </a:extLst>
          </p:cNvPr>
          <p:cNvPicPr>
            <a:picLocks noChangeAspect="1"/>
          </p:cNvPicPr>
          <p:nvPr/>
        </p:nvPicPr>
        <p:blipFill>
          <a:blip r:embed="rId2"/>
          <a:stretch>
            <a:fillRect/>
          </a:stretch>
        </p:blipFill>
        <p:spPr>
          <a:xfrm>
            <a:off x="4862706" y="1981198"/>
            <a:ext cx="6105525" cy="2895600"/>
          </a:xfrm>
          <a:prstGeom prst="rect">
            <a:avLst/>
          </a:prstGeom>
        </p:spPr>
      </p:pic>
    </p:spTree>
    <p:extLst>
      <p:ext uri="{BB962C8B-B14F-4D97-AF65-F5344CB8AC3E}">
        <p14:creationId xmlns:p14="http://schemas.microsoft.com/office/powerpoint/2010/main" val="303073419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937F12-EE47-4435-AC6A-18925625C0FC}"/>
              </a:ext>
            </a:extLst>
          </p:cNvPr>
          <p:cNvSpPr txBox="1"/>
          <p:nvPr/>
        </p:nvSpPr>
        <p:spPr>
          <a:xfrm>
            <a:off x="1082351" y="877077"/>
            <a:ext cx="5906278" cy="914400"/>
          </a:xfrm>
          <a:prstGeom prst="rect">
            <a:avLst/>
          </a:prstGeom>
          <a:noFill/>
        </p:spPr>
        <p:txBody>
          <a:bodyPr wrap="none" lIns="0" tIns="0" rIns="0" bIns="0" rtlCol="0">
            <a:noAutofit/>
          </a:bodyPr>
          <a:lstStyle/>
          <a:p>
            <a:r>
              <a:rPr lang="en-US" sz="4400" b="1" dirty="0">
                <a:solidFill>
                  <a:schemeClr val="tx2"/>
                </a:solidFill>
              </a:rPr>
              <a:t>Creating a WebApp</a:t>
            </a:r>
          </a:p>
        </p:txBody>
      </p:sp>
      <p:sp>
        <p:nvSpPr>
          <p:cNvPr id="3" name="TextBox 2">
            <a:extLst>
              <a:ext uri="{FF2B5EF4-FFF2-40B4-BE49-F238E27FC236}">
                <a16:creationId xmlns:a16="http://schemas.microsoft.com/office/drawing/2014/main" id="{0C856541-78A6-41E0-97E8-7C7B34CBE99F}"/>
              </a:ext>
            </a:extLst>
          </p:cNvPr>
          <p:cNvSpPr txBox="1"/>
          <p:nvPr/>
        </p:nvSpPr>
        <p:spPr>
          <a:xfrm>
            <a:off x="6428791" y="1376265"/>
            <a:ext cx="3573625" cy="807099"/>
          </a:xfrm>
          <a:prstGeom prst="rect">
            <a:avLst/>
          </a:prstGeom>
          <a:noFill/>
        </p:spPr>
        <p:txBody>
          <a:bodyPr wrap="square" lIns="0" tIns="0" rIns="0" bIns="0" rtlCol="0">
            <a:noAutofit/>
          </a:bodyPr>
          <a:lstStyle/>
          <a:p>
            <a:pPr algn="ctr">
              <a:lnSpc>
                <a:spcPct val="90000"/>
              </a:lnSpc>
              <a:spcBef>
                <a:spcPts val="1000"/>
              </a:spcBef>
            </a:pPr>
            <a:r>
              <a:rPr lang="en-US" dirty="0"/>
              <a:t>Step 6: Configure servlet</a:t>
            </a:r>
          </a:p>
          <a:p>
            <a:pPr algn="ctr">
              <a:lnSpc>
                <a:spcPct val="90000"/>
              </a:lnSpc>
              <a:spcBef>
                <a:spcPts val="1000"/>
              </a:spcBef>
            </a:pPr>
            <a:endParaRPr lang="en-US" dirty="0"/>
          </a:p>
        </p:txBody>
      </p:sp>
      <p:pic>
        <p:nvPicPr>
          <p:cNvPr id="5" name="Picture 4">
            <a:extLst>
              <a:ext uri="{FF2B5EF4-FFF2-40B4-BE49-F238E27FC236}">
                <a16:creationId xmlns:a16="http://schemas.microsoft.com/office/drawing/2014/main" id="{29428F78-ABA5-41B6-9E0B-7327943EB8C7}"/>
              </a:ext>
            </a:extLst>
          </p:cNvPr>
          <p:cNvPicPr>
            <a:picLocks noChangeAspect="1"/>
          </p:cNvPicPr>
          <p:nvPr/>
        </p:nvPicPr>
        <p:blipFill>
          <a:blip r:embed="rId2"/>
          <a:stretch>
            <a:fillRect/>
          </a:stretch>
        </p:blipFill>
        <p:spPr>
          <a:xfrm>
            <a:off x="262229" y="2183364"/>
            <a:ext cx="3627394" cy="3452327"/>
          </a:xfrm>
          <a:prstGeom prst="rect">
            <a:avLst/>
          </a:prstGeom>
        </p:spPr>
      </p:pic>
      <p:pic>
        <p:nvPicPr>
          <p:cNvPr id="6" name="Picture 5">
            <a:extLst>
              <a:ext uri="{FF2B5EF4-FFF2-40B4-BE49-F238E27FC236}">
                <a16:creationId xmlns:a16="http://schemas.microsoft.com/office/drawing/2014/main" id="{AC76FDC3-FC7A-4C04-B90E-EC7EE15AF59C}"/>
              </a:ext>
            </a:extLst>
          </p:cNvPr>
          <p:cNvPicPr>
            <a:picLocks noChangeAspect="1"/>
          </p:cNvPicPr>
          <p:nvPr/>
        </p:nvPicPr>
        <p:blipFill>
          <a:blip r:embed="rId3"/>
          <a:stretch>
            <a:fillRect/>
          </a:stretch>
        </p:blipFill>
        <p:spPr>
          <a:xfrm>
            <a:off x="4217379" y="2183363"/>
            <a:ext cx="3628826" cy="3452327"/>
          </a:xfrm>
          <a:prstGeom prst="rect">
            <a:avLst/>
          </a:prstGeom>
        </p:spPr>
      </p:pic>
      <p:pic>
        <p:nvPicPr>
          <p:cNvPr id="7" name="Picture 6">
            <a:extLst>
              <a:ext uri="{FF2B5EF4-FFF2-40B4-BE49-F238E27FC236}">
                <a16:creationId xmlns:a16="http://schemas.microsoft.com/office/drawing/2014/main" id="{CC036ED3-8D11-4243-AB92-F9B8C9BC3369}"/>
              </a:ext>
            </a:extLst>
          </p:cNvPr>
          <p:cNvPicPr>
            <a:picLocks noChangeAspect="1"/>
          </p:cNvPicPr>
          <p:nvPr/>
        </p:nvPicPr>
        <p:blipFill>
          <a:blip r:embed="rId4"/>
          <a:stretch>
            <a:fillRect/>
          </a:stretch>
        </p:blipFill>
        <p:spPr>
          <a:xfrm>
            <a:off x="8300945" y="2183363"/>
            <a:ext cx="3628826" cy="3444189"/>
          </a:xfrm>
          <a:prstGeom prst="rect">
            <a:avLst/>
          </a:prstGeom>
        </p:spPr>
      </p:pic>
    </p:spTree>
    <p:extLst>
      <p:ext uri="{BB962C8B-B14F-4D97-AF65-F5344CB8AC3E}">
        <p14:creationId xmlns:p14="http://schemas.microsoft.com/office/powerpoint/2010/main" val="410325099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937F12-EE47-4435-AC6A-18925625C0FC}"/>
              </a:ext>
            </a:extLst>
          </p:cNvPr>
          <p:cNvSpPr txBox="1"/>
          <p:nvPr/>
        </p:nvSpPr>
        <p:spPr>
          <a:xfrm>
            <a:off x="1082351" y="877077"/>
            <a:ext cx="5906278" cy="914400"/>
          </a:xfrm>
          <a:prstGeom prst="rect">
            <a:avLst/>
          </a:prstGeom>
          <a:noFill/>
        </p:spPr>
        <p:txBody>
          <a:bodyPr wrap="none" lIns="0" tIns="0" rIns="0" bIns="0" rtlCol="0">
            <a:noAutofit/>
          </a:bodyPr>
          <a:lstStyle/>
          <a:p>
            <a:r>
              <a:rPr lang="en-US" sz="4400" b="1" dirty="0">
                <a:solidFill>
                  <a:schemeClr val="tx2"/>
                </a:solidFill>
              </a:rPr>
              <a:t>Creating a WebApp</a:t>
            </a:r>
          </a:p>
        </p:txBody>
      </p:sp>
      <p:sp>
        <p:nvSpPr>
          <p:cNvPr id="3" name="TextBox 2">
            <a:extLst>
              <a:ext uri="{FF2B5EF4-FFF2-40B4-BE49-F238E27FC236}">
                <a16:creationId xmlns:a16="http://schemas.microsoft.com/office/drawing/2014/main" id="{0C856541-78A6-41E0-97E8-7C7B34CBE99F}"/>
              </a:ext>
            </a:extLst>
          </p:cNvPr>
          <p:cNvSpPr txBox="1"/>
          <p:nvPr/>
        </p:nvSpPr>
        <p:spPr>
          <a:xfrm>
            <a:off x="233264" y="3025450"/>
            <a:ext cx="3573625" cy="807099"/>
          </a:xfrm>
          <a:prstGeom prst="rect">
            <a:avLst/>
          </a:prstGeom>
          <a:noFill/>
        </p:spPr>
        <p:txBody>
          <a:bodyPr wrap="square" lIns="0" tIns="0" rIns="0" bIns="0" rtlCol="0">
            <a:noAutofit/>
          </a:bodyPr>
          <a:lstStyle/>
          <a:p>
            <a:pPr algn="ctr">
              <a:lnSpc>
                <a:spcPct val="90000"/>
              </a:lnSpc>
              <a:spcBef>
                <a:spcPts val="1000"/>
              </a:spcBef>
            </a:pPr>
            <a:r>
              <a:rPr lang="en-US" dirty="0"/>
              <a:t>Step 6: Add maven dependencies</a:t>
            </a:r>
          </a:p>
          <a:p>
            <a:pPr algn="ctr">
              <a:lnSpc>
                <a:spcPct val="90000"/>
              </a:lnSpc>
              <a:spcBef>
                <a:spcPts val="1000"/>
              </a:spcBef>
            </a:pPr>
            <a:endParaRPr lang="en-US" dirty="0"/>
          </a:p>
        </p:txBody>
      </p:sp>
      <p:pic>
        <p:nvPicPr>
          <p:cNvPr id="4" name="Picture 3">
            <a:extLst>
              <a:ext uri="{FF2B5EF4-FFF2-40B4-BE49-F238E27FC236}">
                <a16:creationId xmlns:a16="http://schemas.microsoft.com/office/drawing/2014/main" id="{7EBB9F8C-93E6-4DC3-A61C-51EB94C8106D}"/>
              </a:ext>
            </a:extLst>
          </p:cNvPr>
          <p:cNvPicPr>
            <a:picLocks noChangeAspect="1"/>
          </p:cNvPicPr>
          <p:nvPr/>
        </p:nvPicPr>
        <p:blipFill>
          <a:blip r:embed="rId2"/>
          <a:stretch>
            <a:fillRect/>
          </a:stretch>
        </p:blipFill>
        <p:spPr>
          <a:xfrm>
            <a:off x="6429375" y="1824036"/>
            <a:ext cx="4819650" cy="3209925"/>
          </a:xfrm>
          <a:prstGeom prst="rect">
            <a:avLst/>
          </a:prstGeom>
        </p:spPr>
      </p:pic>
    </p:spTree>
    <p:extLst>
      <p:ext uri="{BB962C8B-B14F-4D97-AF65-F5344CB8AC3E}">
        <p14:creationId xmlns:p14="http://schemas.microsoft.com/office/powerpoint/2010/main" val="277823750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937F12-EE47-4435-AC6A-18925625C0FC}"/>
              </a:ext>
            </a:extLst>
          </p:cNvPr>
          <p:cNvSpPr txBox="1"/>
          <p:nvPr/>
        </p:nvSpPr>
        <p:spPr>
          <a:xfrm>
            <a:off x="1082351" y="877077"/>
            <a:ext cx="5906278" cy="914400"/>
          </a:xfrm>
          <a:prstGeom prst="rect">
            <a:avLst/>
          </a:prstGeom>
          <a:noFill/>
        </p:spPr>
        <p:txBody>
          <a:bodyPr wrap="none" lIns="0" tIns="0" rIns="0" bIns="0" rtlCol="0">
            <a:noAutofit/>
          </a:bodyPr>
          <a:lstStyle/>
          <a:p>
            <a:r>
              <a:rPr lang="en-US" sz="4400" b="1" dirty="0">
                <a:solidFill>
                  <a:schemeClr val="tx2"/>
                </a:solidFill>
              </a:rPr>
              <a:t>Creating a WebApp</a:t>
            </a:r>
          </a:p>
        </p:txBody>
      </p:sp>
      <p:sp>
        <p:nvSpPr>
          <p:cNvPr id="3" name="TextBox 2">
            <a:extLst>
              <a:ext uri="{FF2B5EF4-FFF2-40B4-BE49-F238E27FC236}">
                <a16:creationId xmlns:a16="http://schemas.microsoft.com/office/drawing/2014/main" id="{0C856541-78A6-41E0-97E8-7C7B34CBE99F}"/>
              </a:ext>
            </a:extLst>
          </p:cNvPr>
          <p:cNvSpPr txBox="1"/>
          <p:nvPr/>
        </p:nvSpPr>
        <p:spPr>
          <a:xfrm>
            <a:off x="233264" y="3025450"/>
            <a:ext cx="3573625" cy="807099"/>
          </a:xfrm>
          <a:prstGeom prst="rect">
            <a:avLst/>
          </a:prstGeom>
          <a:noFill/>
        </p:spPr>
        <p:txBody>
          <a:bodyPr wrap="square" lIns="0" tIns="0" rIns="0" bIns="0" rtlCol="0">
            <a:noAutofit/>
          </a:bodyPr>
          <a:lstStyle/>
          <a:p>
            <a:pPr algn="ctr">
              <a:lnSpc>
                <a:spcPct val="90000"/>
              </a:lnSpc>
              <a:spcBef>
                <a:spcPts val="1000"/>
              </a:spcBef>
            </a:pPr>
            <a:r>
              <a:rPr lang="en-US" dirty="0"/>
              <a:t>Step 7: Add logic</a:t>
            </a:r>
          </a:p>
          <a:p>
            <a:pPr algn="ctr">
              <a:lnSpc>
                <a:spcPct val="90000"/>
              </a:lnSpc>
              <a:spcBef>
                <a:spcPts val="1000"/>
              </a:spcBef>
            </a:pPr>
            <a:endParaRPr lang="en-US" dirty="0"/>
          </a:p>
        </p:txBody>
      </p:sp>
      <p:pic>
        <p:nvPicPr>
          <p:cNvPr id="5" name="Picture 4">
            <a:extLst>
              <a:ext uri="{FF2B5EF4-FFF2-40B4-BE49-F238E27FC236}">
                <a16:creationId xmlns:a16="http://schemas.microsoft.com/office/drawing/2014/main" id="{2601C3A8-1570-4EBA-BC1F-F02E116B5CE4}"/>
              </a:ext>
            </a:extLst>
          </p:cNvPr>
          <p:cNvPicPr>
            <a:picLocks noChangeAspect="1"/>
          </p:cNvPicPr>
          <p:nvPr/>
        </p:nvPicPr>
        <p:blipFill>
          <a:blip r:embed="rId2"/>
          <a:stretch>
            <a:fillRect/>
          </a:stretch>
        </p:blipFill>
        <p:spPr>
          <a:xfrm>
            <a:off x="3548160" y="1881674"/>
            <a:ext cx="8286750" cy="4038600"/>
          </a:xfrm>
          <a:prstGeom prst="rect">
            <a:avLst/>
          </a:prstGeom>
        </p:spPr>
      </p:pic>
    </p:spTree>
    <p:extLst>
      <p:ext uri="{BB962C8B-B14F-4D97-AF65-F5344CB8AC3E}">
        <p14:creationId xmlns:p14="http://schemas.microsoft.com/office/powerpoint/2010/main" val="129238154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937F12-EE47-4435-AC6A-18925625C0FC}"/>
              </a:ext>
            </a:extLst>
          </p:cNvPr>
          <p:cNvSpPr txBox="1"/>
          <p:nvPr/>
        </p:nvSpPr>
        <p:spPr>
          <a:xfrm>
            <a:off x="1082351" y="877077"/>
            <a:ext cx="5906278" cy="914400"/>
          </a:xfrm>
          <a:prstGeom prst="rect">
            <a:avLst/>
          </a:prstGeom>
          <a:noFill/>
        </p:spPr>
        <p:txBody>
          <a:bodyPr wrap="none" lIns="0" tIns="0" rIns="0" bIns="0" rtlCol="0">
            <a:noAutofit/>
          </a:bodyPr>
          <a:lstStyle/>
          <a:p>
            <a:r>
              <a:rPr lang="en-US" sz="4400" b="1" dirty="0">
                <a:solidFill>
                  <a:schemeClr val="tx2"/>
                </a:solidFill>
              </a:rPr>
              <a:t>Creating a WebApp</a:t>
            </a:r>
          </a:p>
        </p:txBody>
      </p:sp>
      <p:sp>
        <p:nvSpPr>
          <p:cNvPr id="3" name="TextBox 2">
            <a:extLst>
              <a:ext uri="{FF2B5EF4-FFF2-40B4-BE49-F238E27FC236}">
                <a16:creationId xmlns:a16="http://schemas.microsoft.com/office/drawing/2014/main" id="{0C856541-78A6-41E0-97E8-7C7B34CBE99F}"/>
              </a:ext>
            </a:extLst>
          </p:cNvPr>
          <p:cNvSpPr txBox="1"/>
          <p:nvPr/>
        </p:nvSpPr>
        <p:spPr>
          <a:xfrm>
            <a:off x="233264" y="3025450"/>
            <a:ext cx="2621903" cy="807099"/>
          </a:xfrm>
          <a:prstGeom prst="rect">
            <a:avLst/>
          </a:prstGeom>
          <a:noFill/>
        </p:spPr>
        <p:txBody>
          <a:bodyPr wrap="square" lIns="0" tIns="0" rIns="0" bIns="0" rtlCol="0">
            <a:noAutofit/>
          </a:bodyPr>
          <a:lstStyle/>
          <a:p>
            <a:pPr algn="ctr">
              <a:lnSpc>
                <a:spcPct val="90000"/>
              </a:lnSpc>
              <a:spcBef>
                <a:spcPts val="1000"/>
              </a:spcBef>
            </a:pPr>
            <a:r>
              <a:rPr lang="en-US" dirty="0"/>
              <a:t>Step 7: Map servlet in web.xml</a:t>
            </a:r>
          </a:p>
          <a:p>
            <a:pPr algn="ctr">
              <a:lnSpc>
                <a:spcPct val="90000"/>
              </a:lnSpc>
              <a:spcBef>
                <a:spcPts val="1000"/>
              </a:spcBef>
            </a:pPr>
            <a:endParaRPr lang="en-US" dirty="0"/>
          </a:p>
        </p:txBody>
      </p:sp>
      <p:pic>
        <p:nvPicPr>
          <p:cNvPr id="4" name="Picture 3">
            <a:extLst>
              <a:ext uri="{FF2B5EF4-FFF2-40B4-BE49-F238E27FC236}">
                <a16:creationId xmlns:a16="http://schemas.microsoft.com/office/drawing/2014/main" id="{0B0126B6-0CEE-467E-894A-6164DEAA1BE9}"/>
              </a:ext>
            </a:extLst>
          </p:cNvPr>
          <p:cNvPicPr>
            <a:picLocks noChangeAspect="1"/>
          </p:cNvPicPr>
          <p:nvPr/>
        </p:nvPicPr>
        <p:blipFill>
          <a:blip r:embed="rId2"/>
          <a:stretch>
            <a:fillRect/>
          </a:stretch>
        </p:blipFill>
        <p:spPr>
          <a:xfrm>
            <a:off x="6400313" y="2643186"/>
            <a:ext cx="5381625" cy="1571625"/>
          </a:xfrm>
          <a:prstGeom prst="rect">
            <a:avLst/>
          </a:prstGeom>
        </p:spPr>
      </p:pic>
      <p:pic>
        <p:nvPicPr>
          <p:cNvPr id="6" name="Picture 5">
            <a:extLst>
              <a:ext uri="{FF2B5EF4-FFF2-40B4-BE49-F238E27FC236}">
                <a16:creationId xmlns:a16="http://schemas.microsoft.com/office/drawing/2014/main" id="{6BBF7B02-D9AF-4015-9025-AD7344A1F55A}"/>
              </a:ext>
            </a:extLst>
          </p:cNvPr>
          <p:cNvPicPr>
            <a:picLocks noChangeAspect="1"/>
          </p:cNvPicPr>
          <p:nvPr/>
        </p:nvPicPr>
        <p:blipFill>
          <a:blip r:embed="rId3"/>
          <a:stretch>
            <a:fillRect/>
          </a:stretch>
        </p:blipFill>
        <p:spPr>
          <a:xfrm>
            <a:off x="3986215" y="2321573"/>
            <a:ext cx="2181225" cy="2457450"/>
          </a:xfrm>
          <a:prstGeom prst="rect">
            <a:avLst/>
          </a:prstGeom>
        </p:spPr>
      </p:pic>
    </p:spTree>
    <p:extLst>
      <p:ext uri="{BB962C8B-B14F-4D97-AF65-F5344CB8AC3E}">
        <p14:creationId xmlns:p14="http://schemas.microsoft.com/office/powerpoint/2010/main" val="7161177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937F12-EE47-4435-AC6A-18925625C0FC}"/>
              </a:ext>
            </a:extLst>
          </p:cNvPr>
          <p:cNvSpPr txBox="1"/>
          <p:nvPr/>
        </p:nvSpPr>
        <p:spPr>
          <a:xfrm>
            <a:off x="1082351" y="877077"/>
            <a:ext cx="5906278" cy="914400"/>
          </a:xfrm>
          <a:prstGeom prst="rect">
            <a:avLst/>
          </a:prstGeom>
          <a:noFill/>
        </p:spPr>
        <p:txBody>
          <a:bodyPr wrap="none" lIns="0" tIns="0" rIns="0" bIns="0" rtlCol="0">
            <a:noAutofit/>
          </a:bodyPr>
          <a:lstStyle/>
          <a:p>
            <a:r>
              <a:rPr lang="en-US" sz="4400" b="1" dirty="0">
                <a:solidFill>
                  <a:schemeClr val="tx2"/>
                </a:solidFill>
              </a:rPr>
              <a:t>Creating a WebApp</a:t>
            </a:r>
          </a:p>
        </p:txBody>
      </p:sp>
      <p:sp>
        <p:nvSpPr>
          <p:cNvPr id="3" name="TextBox 2">
            <a:extLst>
              <a:ext uri="{FF2B5EF4-FFF2-40B4-BE49-F238E27FC236}">
                <a16:creationId xmlns:a16="http://schemas.microsoft.com/office/drawing/2014/main" id="{0C856541-78A6-41E0-97E8-7C7B34CBE99F}"/>
              </a:ext>
            </a:extLst>
          </p:cNvPr>
          <p:cNvSpPr txBox="1"/>
          <p:nvPr/>
        </p:nvSpPr>
        <p:spPr>
          <a:xfrm>
            <a:off x="233264" y="3025450"/>
            <a:ext cx="2621903" cy="807099"/>
          </a:xfrm>
          <a:prstGeom prst="rect">
            <a:avLst/>
          </a:prstGeom>
          <a:noFill/>
        </p:spPr>
        <p:txBody>
          <a:bodyPr wrap="square" lIns="0" tIns="0" rIns="0" bIns="0" rtlCol="0">
            <a:noAutofit/>
          </a:bodyPr>
          <a:lstStyle/>
          <a:p>
            <a:pPr algn="ctr">
              <a:lnSpc>
                <a:spcPct val="90000"/>
              </a:lnSpc>
              <a:spcBef>
                <a:spcPts val="1000"/>
              </a:spcBef>
            </a:pPr>
            <a:r>
              <a:rPr lang="en-US" dirty="0"/>
              <a:t>Step 8: Save and run on server</a:t>
            </a:r>
          </a:p>
          <a:p>
            <a:pPr algn="ctr">
              <a:lnSpc>
                <a:spcPct val="90000"/>
              </a:lnSpc>
              <a:spcBef>
                <a:spcPts val="1000"/>
              </a:spcBef>
            </a:pPr>
            <a:endParaRPr lang="en-US" dirty="0"/>
          </a:p>
        </p:txBody>
      </p:sp>
      <p:pic>
        <p:nvPicPr>
          <p:cNvPr id="5" name="Picture 4">
            <a:extLst>
              <a:ext uri="{FF2B5EF4-FFF2-40B4-BE49-F238E27FC236}">
                <a16:creationId xmlns:a16="http://schemas.microsoft.com/office/drawing/2014/main" id="{6A7C21B5-E9A1-4F99-990C-6BAAA9924DEA}"/>
              </a:ext>
            </a:extLst>
          </p:cNvPr>
          <p:cNvPicPr>
            <a:picLocks noChangeAspect="1"/>
          </p:cNvPicPr>
          <p:nvPr/>
        </p:nvPicPr>
        <p:blipFill>
          <a:blip r:embed="rId2"/>
          <a:stretch>
            <a:fillRect/>
          </a:stretch>
        </p:blipFill>
        <p:spPr>
          <a:xfrm>
            <a:off x="4724983" y="2062161"/>
            <a:ext cx="6343650" cy="2733675"/>
          </a:xfrm>
          <a:prstGeom prst="rect">
            <a:avLst/>
          </a:prstGeom>
        </p:spPr>
      </p:pic>
    </p:spTree>
    <p:extLst>
      <p:ext uri="{BB962C8B-B14F-4D97-AF65-F5344CB8AC3E}">
        <p14:creationId xmlns:p14="http://schemas.microsoft.com/office/powerpoint/2010/main" val="39213255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72">
            <a:extLst>
              <a:ext uri="{FF2B5EF4-FFF2-40B4-BE49-F238E27FC236}">
                <a16:creationId xmlns:a16="http://schemas.microsoft.com/office/drawing/2014/main" id="{23AA2EF2-E692-4F9F-BDA2-654876081213}"/>
              </a:ext>
            </a:extLst>
          </p:cNvPr>
          <p:cNvSpPr txBox="1">
            <a:spLocks noGrp="1"/>
          </p:cNvSpPr>
          <p:nvPr>
            <p:ph type="ctrTitle"/>
          </p:nvPr>
        </p:nvSpPr>
        <p:spPr>
          <a:xfrm>
            <a:off x="3460103" y="3163128"/>
            <a:ext cx="5029199" cy="1049643"/>
          </a:xfrm>
          <a:prstGeom prst="rect">
            <a:avLst/>
          </a:prstGeom>
        </p:spPr>
        <p:txBody>
          <a:bodyPr lIns="91425" tIns="91425" rIns="91425" bIns="91425" anchor="b" anchorCtr="0">
            <a:noAutofit/>
          </a:bodyPr>
          <a:lstStyle/>
          <a:p>
            <a:pPr lvl="0" rtl="0">
              <a:spcBef>
                <a:spcPts val="0"/>
              </a:spcBef>
              <a:buNone/>
            </a:pPr>
            <a:r>
              <a:rPr lang="en" dirty="0"/>
              <a:t>3.</a:t>
            </a:r>
            <a:r>
              <a:rPr lang="en-US" dirty="0"/>
              <a:t>Tomcat</a:t>
            </a:r>
            <a:br>
              <a:rPr lang="en-US" dirty="0"/>
            </a:br>
            <a:r>
              <a:rPr lang="en-US" dirty="0"/>
              <a:t> and servlets</a:t>
            </a:r>
            <a:endParaRPr lang="en" dirty="0"/>
          </a:p>
        </p:txBody>
      </p:sp>
    </p:spTree>
    <p:extLst>
      <p:ext uri="{BB962C8B-B14F-4D97-AF65-F5344CB8AC3E}">
        <p14:creationId xmlns:p14="http://schemas.microsoft.com/office/powerpoint/2010/main" val="317753907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937F12-EE47-4435-AC6A-18925625C0FC}"/>
              </a:ext>
            </a:extLst>
          </p:cNvPr>
          <p:cNvSpPr txBox="1"/>
          <p:nvPr/>
        </p:nvSpPr>
        <p:spPr>
          <a:xfrm>
            <a:off x="1082351" y="877077"/>
            <a:ext cx="5906278" cy="914400"/>
          </a:xfrm>
          <a:prstGeom prst="rect">
            <a:avLst/>
          </a:prstGeom>
          <a:noFill/>
        </p:spPr>
        <p:txBody>
          <a:bodyPr wrap="none" lIns="0" tIns="0" rIns="0" bIns="0" rtlCol="0">
            <a:noAutofit/>
          </a:bodyPr>
          <a:lstStyle/>
          <a:p>
            <a:r>
              <a:rPr lang="en-US" sz="4400" b="1" dirty="0">
                <a:solidFill>
                  <a:schemeClr val="tx2"/>
                </a:solidFill>
              </a:rPr>
              <a:t>Test it</a:t>
            </a:r>
          </a:p>
        </p:txBody>
      </p:sp>
      <p:sp>
        <p:nvSpPr>
          <p:cNvPr id="3" name="TextBox 2">
            <a:extLst>
              <a:ext uri="{FF2B5EF4-FFF2-40B4-BE49-F238E27FC236}">
                <a16:creationId xmlns:a16="http://schemas.microsoft.com/office/drawing/2014/main" id="{0C856541-78A6-41E0-97E8-7C7B34CBE99F}"/>
              </a:ext>
            </a:extLst>
          </p:cNvPr>
          <p:cNvSpPr txBox="1"/>
          <p:nvPr/>
        </p:nvSpPr>
        <p:spPr>
          <a:xfrm>
            <a:off x="130628" y="1791477"/>
            <a:ext cx="7100596" cy="368560"/>
          </a:xfrm>
          <a:prstGeom prst="rect">
            <a:avLst/>
          </a:prstGeom>
          <a:noFill/>
        </p:spPr>
        <p:txBody>
          <a:bodyPr wrap="square" lIns="0" tIns="0" rIns="0" bIns="0" rtlCol="0">
            <a:noAutofit/>
          </a:bodyPr>
          <a:lstStyle/>
          <a:p>
            <a:pPr algn="ctr">
              <a:lnSpc>
                <a:spcPct val="90000"/>
              </a:lnSpc>
              <a:spcBef>
                <a:spcPts val="1000"/>
              </a:spcBef>
            </a:pPr>
            <a:endParaRPr lang="en-US" sz="1200" dirty="0"/>
          </a:p>
        </p:txBody>
      </p:sp>
      <p:pic>
        <p:nvPicPr>
          <p:cNvPr id="6" name="Picture 5">
            <a:extLst>
              <a:ext uri="{FF2B5EF4-FFF2-40B4-BE49-F238E27FC236}">
                <a16:creationId xmlns:a16="http://schemas.microsoft.com/office/drawing/2014/main" id="{E6D4D780-6F79-4AC1-A438-BDB5C359258C}"/>
              </a:ext>
            </a:extLst>
          </p:cNvPr>
          <p:cNvPicPr>
            <a:picLocks noChangeAspect="1"/>
          </p:cNvPicPr>
          <p:nvPr/>
        </p:nvPicPr>
        <p:blipFill>
          <a:blip r:embed="rId2"/>
          <a:stretch>
            <a:fillRect/>
          </a:stretch>
        </p:blipFill>
        <p:spPr>
          <a:xfrm>
            <a:off x="1119673" y="2160037"/>
            <a:ext cx="9952653" cy="3378567"/>
          </a:xfrm>
          <a:prstGeom prst="rect">
            <a:avLst/>
          </a:prstGeom>
        </p:spPr>
      </p:pic>
    </p:spTree>
    <p:extLst>
      <p:ext uri="{BB962C8B-B14F-4D97-AF65-F5344CB8AC3E}">
        <p14:creationId xmlns:p14="http://schemas.microsoft.com/office/powerpoint/2010/main" val="239585793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40239" y="231319"/>
            <a:ext cx="3911522" cy="828000"/>
          </a:xfrm>
        </p:spPr>
        <p:txBody>
          <a:bodyPr/>
          <a:lstStyle/>
          <a:p>
            <a:r>
              <a:rPr lang="en-US" b="1" dirty="0"/>
              <a:t>That`s it for</a:t>
            </a:r>
            <a:br>
              <a:rPr lang="en-US" b="1" dirty="0"/>
            </a:br>
            <a:r>
              <a:rPr lang="en-US" b="1" dirty="0"/>
              <a:t> today</a:t>
            </a:r>
          </a:p>
        </p:txBody>
      </p:sp>
      <p:sp>
        <p:nvSpPr>
          <p:cNvPr id="19" name="Shape 183">
            <a:extLst>
              <a:ext uri="{FF2B5EF4-FFF2-40B4-BE49-F238E27FC236}">
                <a16:creationId xmlns:a16="http://schemas.microsoft.com/office/drawing/2014/main" id="{C1525652-F183-4274-9FC9-393EFEC1C570}"/>
              </a:ext>
            </a:extLst>
          </p:cNvPr>
          <p:cNvSpPr txBox="1">
            <a:spLocks/>
          </p:cNvSpPr>
          <p:nvPr/>
        </p:nvSpPr>
        <p:spPr>
          <a:xfrm>
            <a:off x="3109950" y="2284451"/>
            <a:ext cx="5972100" cy="635999"/>
          </a:xfrm>
          <a:prstGeom prst="rect">
            <a:avLst/>
          </a:prstGeom>
        </p:spPr>
        <p:txBody>
          <a:bodyPr vert="horz" wrap="square" lIns="91425" tIns="91425" rIns="91425" bIns="91425" rtlCol="0" anchor="b" anchorCtr="0">
            <a:noAutofit/>
          </a:bodyPr>
          <a:lstStyle>
            <a:lvl1pPr algn="ctr" defTabSz="914363" rtl="0" eaLnBrk="1" latinLnBrk="0" hangingPunct="1">
              <a:lnSpc>
                <a:spcPts val="2300"/>
              </a:lnSpc>
              <a:spcBef>
                <a:spcPct val="0"/>
              </a:spcBef>
              <a:buNone/>
              <a:defRPr sz="2200" b="0" i="0" kern="1200" cap="all" spc="300" baseline="0">
                <a:solidFill>
                  <a:schemeClr val="tx1"/>
                </a:solidFill>
                <a:effectLst/>
                <a:latin typeface="Arial" charset="0"/>
                <a:ea typeface="Arial" charset="0"/>
                <a:cs typeface="Arial" charset="0"/>
              </a:defRPr>
            </a:lvl1pPr>
          </a:lstStyle>
          <a:p>
            <a:pPr>
              <a:spcBef>
                <a:spcPts val="0"/>
              </a:spcBef>
            </a:pPr>
            <a:r>
              <a:rPr lang="en" b="1" dirty="0"/>
              <a:t>Session review</a:t>
            </a:r>
          </a:p>
        </p:txBody>
      </p:sp>
      <p:sp>
        <p:nvSpPr>
          <p:cNvPr id="20" name="Shape 184">
            <a:extLst>
              <a:ext uri="{FF2B5EF4-FFF2-40B4-BE49-F238E27FC236}">
                <a16:creationId xmlns:a16="http://schemas.microsoft.com/office/drawing/2014/main" id="{6B02505A-A517-4986-90E7-2B997DEBC28D}"/>
              </a:ext>
            </a:extLst>
          </p:cNvPr>
          <p:cNvSpPr txBox="1">
            <a:spLocks/>
          </p:cNvSpPr>
          <p:nvPr/>
        </p:nvSpPr>
        <p:spPr>
          <a:xfrm>
            <a:off x="3109950" y="3031479"/>
            <a:ext cx="5972100" cy="2764500"/>
          </a:xfrm>
          <a:prstGeom prst="rect">
            <a:avLst/>
          </a:prstGeom>
        </p:spPr>
        <p:txBody>
          <a:bodyPr lIns="91425" tIns="91425" rIns="91425" bIns="91425" anchor="t" anchorCtr="0">
            <a:noAutofit/>
          </a:bodyPr>
          <a:lstStyle>
            <a:lvl1pPr marL="6350" indent="0" algn="l" defTabSz="914363" rtl="0" eaLnBrk="1" latinLnBrk="0" hangingPunct="1">
              <a:lnSpc>
                <a:spcPct val="90000"/>
              </a:lnSpc>
              <a:spcBef>
                <a:spcPts val="1500"/>
              </a:spcBef>
              <a:buClr>
                <a:schemeClr val="bg2"/>
              </a:buClr>
              <a:buFontTx/>
              <a:buNone/>
              <a:tabLst/>
              <a:defRPr sz="1900" b="0" i="0" kern="1200">
                <a:solidFill>
                  <a:srgbClr val="343433"/>
                </a:solidFill>
                <a:latin typeface="Arial" charset="0"/>
                <a:ea typeface="Arial" charset="0"/>
                <a:cs typeface="Arial" charset="0"/>
              </a:defRPr>
            </a:lvl1pPr>
            <a:lvl2pPr marL="220663" indent="-220663" algn="l" defTabSz="914363" rtl="0" eaLnBrk="1" latinLnBrk="0" hangingPunct="1">
              <a:lnSpc>
                <a:spcPct val="90000"/>
              </a:lnSpc>
              <a:spcBef>
                <a:spcPts val="1000"/>
              </a:spcBef>
              <a:buClr>
                <a:schemeClr val="bg2"/>
              </a:buClr>
              <a:buFontTx/>
              <a:buBlip>
                <a:blip r:embed="rId2"/>
              </a:buBlip>
              <a:tabLst/>
              <a:defRPr sz="1833" b="0" i="0" kern="1200">
                <a:solidFill>
                  <a:srgbClr val="343433"/>
                </a:solidFill>
                <a:latin typeface="Arial" charset="0"/>
                <a:ea typeface="Arial" charset="0"/>
                <a:cs typeface="Arial" charset="0"/>
              </a:defRPr>
            </a:lvl2pPr>
            <a:lvl3pPr marL="623069" indent="-146838" algn="l" defTabSz="914363" rtl="0" eaLnBrk="1" latinLnBrk="0" hangingPunct="1">
              <a:lnSpc>
                <a:spcPct val="90000"/>
              </a:lnSpc>
              <a:spcBef>
                <a:spcPts val="500"/>
              </a:spcBef>
              <a:buClr>
                <a:schemeClr val="tx1"/>
              </a:buClr>
              <a:buFontTx/>
              <a:buBlip>
                <a:blip r:embed="rId2"/>
              </a:buBlip>
              <a:defRPr sz="1667" b="0" i="0" kern="1200">
                <a:solidFill>
                  <a:srgbClr val="343433"/>
                </a:solidFill>
                <a:latin typeface="Arial" charset="0"/>
                <a:ea typeface="Arial" charset="0"/>
                <a:cs typeface="Arial" charset="0"/>
              </a:defRPr>
            </a:lvl3pPr>
            <a:lvl4pPr marL="813562" indent="-146838" algn="l" defTabSz="914363" rtl="0" eaLnBrk="1" latinLnBrk="0" hangingPunct="1">
              <a:lnSpc>
                <a:spcPct val="90000"/>
              </a:lnSpc>
              <a:spcBef>
                <a:spcPts val="500"/>
              </a:spcBef>
              <a:buClr>
                <a:schemeClr val="tx1"/>
              </a:buClr>
              <a:buFontTx/>
              <a:buBlip>
                <a:blip r:embed="rId2"/>
              </a:buBlip>
              <a:defRPr sz="1500" b="0" i="0" kern="1200">
                <a:solidFill>
                  <a:srgbClr val="343433"/>
                </a:solidFill>
                <a:latin typeface="Arial" charset="0"/>
                <a:ea typeface="Arial" charset="0"/>
                <a:cs typeface="Arial" charset="0"/>
              </a:defRPr>
            </a:lvl4pPr>
            <a:lvl5pPr marL="952462" indent="-138901" algn="l" defTabSz="914363" rtl="0" eaLnBrk="1" latinLnBrk="0" hangingPunct="1">
              <a:lnSpc>
                <a:spcPct val="90000"/>
              </a:lnSpc>
              <a:spcBef>
                <a:spcPts val="500"/>
              </a:spcBef>
              <a:buClr>
                <a:schemeClr val="tx1"/>
              </a:buClr>
              <a:buFontTx/>
              <a:buBlip>
                <a:blip r:embed="rId2"/>
              </a:buBlip>
              <a:defRPr sz="1333" b="0" i="0" kern="1200">
                <a:solidFill>
                  <a:srgbClr val="343433"/>
                </a:solidFill>
                <a:latin typeface="Arial" charset="0"/>
                <a:ea typeface="Arial" charset="0"/>
                <a:cs typeface="Arial"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228600">
              <a:spcBef>
                <a:spcPts val="0"/>
              </a:spcBef>
            </a:pPr>
            <a:r>
              <a:rPr lang="en-US" dirty="0"/>
              <a:t>-You learned servlets</a:t>
            </a:r>
            <a:endParaRPr lang="en-US" dirty="0">
              <a:sym typeface="Wingdings" pitchFamily="2" charset="2"/>
            </a:endParaRPr>
          </a:p>
          <a:p>
            <a:pPr marL="457200" indent="-228600">
              <a:spcBef>
                <a:spcPts val="0"/>
              </a:spcBef>
            </a:pPr>
            <a:r>
              <a:rPr lang="en-US" dirty="0">
                <a:sym typeface="Wingdings" pitchFamily="2" charset="2"/>
              </a:rPr>
              <a:t>-You learned about tomcat</a:t>
            </a:r>
            <a:endParaRPr lang="en-US" dirty="0"/>
          </a:p>
          <a:p>
            <a:pPr marL="457200" indent="-228600">
              <a:spcBef>
                <a:spcPts val="0"/>
              </a:spcBef>
            </a:pPr>
            <a:r>
              <a:rPr lang="en-US" dirty="0"/>
              <a:t>-You know how API`s work</a:t>
            </a:r>
          </a:p>
          <a:p>
            <a:pPr marL="457200" indent="-228600">
              <a:spcBef>
                <a:spcPts val="0"/>
              </a:spcBef>
            </a:pPr>
            <a:r>
              <a:rPr lang="en-US" dirty="0"/>
              <a:t>-You created you`re first endpoint</a:t>
            </a:r>
          </a:p>
          <a:p>
            <a:pPr marL="457200" indent="-228600">
              <a:spcBef>
                <a:spcPts val="0"/>
              </a:spcBef>
            </a:pPr>
            <a:endParaRPr lang="en-US" dirty="0"/>
          </a:p>
          <a:p>
            <a:pPr marL="457200" indent="-228600">
              <a:spcBef>
                <a:spcPts val="0"/>
              </a:spcBef>
            </a:pPr>
            <a:endParaRPr lang="en-US" dirty="0"/>
          </a:p>
          <a:p>
            <a:pPr marL="457200" indent="-228600">
              <a:spcBef>
                <a:spcPts val="0"/>
              </a:spcBef>
            </a:pPr>
            <a:r>
              <a:rPr lang="en-US" b="1" dirty="0"/>
              <a:t>GOOD JOB! </a:t>
            </a:r>
            <a:r>
              <a:rPr lang="en-US" b="1" dirty="0">
                <a:sym typeface="Wingdings" panose="05000000000000000000" pitchFamily="2" charset="2"/>
              </a:rPr>
              <a:t></a:t>
            </a:r>
            <a:endParaRPr lang="en-US" b="1" dirty="0"/>
          </a:p>
          <a:p>
            <a:pPr>
              <a:spcBef>
                <a:spcPts val="0"/>
              </a:spcBef>
            </a:pPr>
            <a:endParaRPr lang="en-US" dirty="0"/>
          </a:p>
        </p:txBody>
      </p:sp>
    </p:spTree>
    <p:extLst>
      <p:ext uri="{BB962C8B-B14F-4D97-AF65-F5344CB8AC3E}">
        <p14:creationId xmlns:p14="http://schemas.microsoft.com/office/powerpoint/2010/main" val="154676391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89">
            <a:extLst>
              <a:ext uri="{FF2B5EF4-FFF2-40B4-BE49-F238E27FC236}">
                <a16:creationId xmlns:a16="http://schemas.microsoft.com/office/drawing/2014/main" id="{12042243-A33C-4740-BECE-A28BE0C4BEAB}"/>
              </a:ext>
            </a:extLst>
          </p:cNvPr>
          <p:cNvSpPr txBox="1">
            <a:spLocks/>
          </p:cNvSpPr>
          <p:nvPr/>
        </p:nvSpPr>
        <p:spPr>
          <a:xfrm>
            <a:off x="3707609" y="2521076"/>
            <a:ext cx="5635199" cy="1159799"/>
          </a:xfrm>
          <a:prstGeom prst="rect">
            <a:avLst/>
          </a:prstGeom>
        </p:spPr>
        <p:txBody>
          <a:bodyPr vert="horz" wrap="square" lIns="91425" tIns="91425" rIns="91425" bIns="91425" rtlCol="0" anchor="b" anchorCtr="0">
            <a:noAutofit/>
          </a:bodyPr>
          <a:lstStyle>
            <a:lvl1pPr algn="l" defTabSz="914363" rtl="0" eaLnBrk="1" latinLnBrk="0" hangingPunct="1">
              <a:lnSpc>
                <a:spcPct val="90000"/>
              </a:lnSpc>
              <a:spcBef>
                <a:spcPct val="0"/>
              </a:spcBef>
              <a:buNone/>
              <a:defRPr sz="3667" b="0" i="0" kern="1200" spc="100" baseline="0">
                <a:solidFill>
                  <a:schemeClr val="tx2"/>
                </a:solidFill>
                <a:latin typeface="Arial" charset="0"/>
                <a:ea typeface="Arial" charset="0"/>
                <a:cs typeface="Arial" charset="0"/>
              </a:defRPr>
            </a:lvl1pPr>
          </a:lstStyle>
          <a:p>
            <a:pPr>
              <a:spcBef>
                <a:spcPts val="0"/>
              </a:spcBef>
            </a:pPr>
            <a:r>
              <a:rPr lang="en-US" sz="7200" dirty="0"/>
              <a:t>What is a WebApp?</a:t>
            </a:r>
            <a:endParaRPr lang="en" sz="7200" dirty="0"/>
          </a:p>
        </p:txBody>
      </p:sp>
      <p:sp>
        <p:nvSpPr>
          <p:cNvPr id="6" name="Shape 190">
            <a:extLst>
              <a:ext uri="{FF2B5EF4-FFF2-40B4-BE49-F238E27FC236}">
                <a16:creationId xmlns:a16="http://schemas.microsoft.com/office/drawing/2014/main" id="{7487C8AE-4238-42F1-A569-4116482D3B85}"/>
              </a:ext>
            </a:extLst>
          </p:cNvPr>
          <p:cNvSpPr txBox="1">
            <a:spLocks/>
          </p:cNvSpPr>
          <p:nvPr/>
        </p:nvSpPr>
        <p:spPr>
          <a:xfrm>
            <a:off x="1586205" y="3663477"/>
            <a:ext cx="8584162" cy="1020535"/>
          </a:xfrm>
          <a:prstGeom prst="rect">
            <a:avLst/>
          </a:prstGeom>
        </p:spPr>
        <p:txBody>
          <a:bodyPr vert="horz" wrap="square" lIns="91425" tIns="91425" rIns="91425" bIns="91425" rtlCol="0" anchor="t" anchorCtr="0">
            <a:noAutofit/>
          </a:bodyPr>
          <a:lstStyle>
            <a:lvl1pPr marL="6350" indent="0" algn="l" defTabSz="914363" rtl="0" eaLnBrk="1" latinLnBrk="0" hangingPunct="1">
              <a:lnSpc>
                <a:spcPct val="90000"/>
              </a:lnSpc>
              <a:spcBef>
                <a:spcPts val="1500"/>
              </a:spcBef>
              <a:buClr>
                <a:schemeClr val="bg2"/>
              </a:buClr>
              <a:buFontTx/>
              <a:buNone/>
              <a:tabLst/>
              <a:defRPr sz="1900" b="0" i="0" kern="1200">
                <a:solidFill>
                  <a:srgbClr val="343433"/>
                </a:solidFill>
                <a:latin typeface="Arial" charset="0"/>
                <a:ea typeface="Arial" charset="0"/>
                <a:cs typeface="Arial" charset="0"/>
              </a:defRPr>
            </a:lvl1pPr>
            <a:lvl2pPr marL="220663" indent="-220663" algn="l" defTabSz="914363" rtl="0" eaLnBrk="1" latinLnBrk="0" hangingPunct="1">
              <a:lnSpc>
                <a:spcPct val="90000"/>
              </a:lnSpc>
              <a:spcBef>
                <a:spcPts val="1000"/>
              </a:spcBef>
              <a:buClr>
                <a:schemeClr val="bg2"/>
              </a:buClr>
              <a:buFontTx/>
              <a:buBlip>
                <a:blip r:embed="rId2"/>
              </a:buBlip>
              <a:tabLst/>
              <a:defRPr sz="1833" b="0" i="0" kern="1200">
                <a:solidFill>
                  <a:srgbClr val="343433"/>
                </a:solidFill>
                <a:latin typeface="Arial" charset="0"/>
                <a:ea typeface="Arial" charset="0"/>
                <a:cs typeface="Arial" charset="0"/>
              </a:defRPr>
            </a:lvl2pPr>
            <a:lvl3pPr marL="623069" indent="-146838" algn="l" defTabSz="914363" rtl="0" eaLnBrk="1" latinLnBrk="0" hangingPunct="1">
              <a:lnSpc>
                <a:spcPct val="90000"/>
              </a:lnSpc>
              <a:spcBef>
                <a:spcPts val="500"/>
              </a:spcBef>
              <a:buClr>
                <a:schemeClr val="tx1"/>
              </a:buClr>
              <a:buFontTx/>
              <a:buBlip>
                <a:blip r:embed="rId2"/>
              </a:buBlip>
              <a:defRPr sz="1667" b="0" i="0" kern="1200">
                <a:solidFill>
                  <a:srgbClr val="343433"/>
                </a:solidFill>
                <a:latin typeface="Arial" charset="0"/>
                <a:ea typeface="Arial" charset="0"/>
                <a:cs typeface="Arial" charset="0"/>
              </a:defRPr>
            </a:lvl3pPr>
            <a:lvl4pPr marL="813562" indent="-146838" algn="l" defTabSz="914363" rtl="0" eaLnBrk="1" latinLnBrk="0" hangingPunct="1">
              <a:lnSpc>
                <a:spcPct val="90000"/>
              </a:lnSpc>
              <a:spcBef>
                <a:spcPts val="500"/>
              </a:spcBef>
              <a:buClr>
                <a:schemeClr val="tx1"/>
              </a:buClr>
              <a:buFontTx/>
              <a:buBlip>
                <a:blip r:embed="rId2"/>
              </a:buBlip>
              <a:defRPr sz="1500" b="0" i="0" kern="1200">
                <a:solidFill>
                  <a:srgbClr val="343433"/>
                </a:solidFill>
                <a:latin typeface="Arial" charset="0"/>
                <a:ea typeface="Arial" charset="0"/>
                <a:cs typeface="Arial" charset="0"/>
              </a:defRPr>
            </a:lvl4pPr>
            <a:lvl5pPr marL="952462" indent="-138901" algn="l" defTabSz="914363" rtl="0" eaLnBrk="1" latinLnBrk="0" hangingPunct="1">
              <a:lnSpc>
                <a:spcPct val="90000"/>
              </a:lnSpc>
              <a:spcBef>
                <a:spcPts val="500"/>
              </a:spcBef>
              <a:buClr>
                <a:schemeClr val="tx1"/>
              </a:buClr>
              <a:buFontTx/>
              <a:buBlip>
                <a:blip r:embed="rId2"/>
              </a:buBlip>
              <a:defRPr sz="1333" b="0" i="0" kern="1200">
                <a:solidFill>
                  <a:srgbClr val="343433"/>
                </a:solidFill>
                <a:latin typeface="Arial" charset="0"/>
                <a:ea typeface="Arial" charset="0"/>
                <a:cs typeface="Arial"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dirty="0"/>
              <a:t>A web application (or </a:t>
            </a:r>
            <a:r>
              <a:rPr lang="en-US" dirty="0" err="1"/>
              <a:t>webapp</a:t>
            </a:r>
            <a:r>
              <a:rPr lang="en-US" dirty="0"/>
              <a:t>), unlike standalone application, runs over the Internet. Examples of </a:t>
            </a:r>
            <a:r>
              <a:rPr lang="en-US" dirty="0" err="1"/>
              <a:t>webapps</a:t>
            </a:r>
            <a:r>
              <a:rPr lang="en-US" dirty="0"/>
              <a:t> are google, amazon, </a:t>
            </a:r>
            <a:r>
              <a:rPr lang="en-US" dirty="0" err="1"/>
              <a:t>ebay</a:t>
            </a:r>
            <a:r>
              <a:rPr lang="en-US" dirty="0"/>
              <a:t>, </a:t>
            </a:r>
            <a:r>
              <a:rPr lang="en-US" dirty="0" err="1"/>
              <a:t>facebook</a:t>
            </a:r>
            <a:r>
              <a:rPr lang="en-US" dirty="0"/>
              <a:t> and twitter.</a:t>
            </a:r>
            <a:endParaRPr lang="en" dirty="0"/>
          </a:p>
        </p:txBody>
      </p:sp>
    </p:spTree>
    <p:extLst>
      <p:ext uri="{BB962C8B-B14F-4D97-AF65-F5344CB8AC3E}">
        <p14:creationId xmlns:p14="http://schemas.microsoft.com/office/powerpoint/2010/main" val="192684974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937F12-EE47-4435-AC6A-18925625C0FC}"/>
              </a:ext>
            </a:extLst>
          </p:cNvPr>
          <p:cNvSpPr txBox="1"/>
          <p:nvPr/>
        </p:nvSpPr>
        <p:spPr>
          <a:xfrm>
            <a:off x="1156996" y="1007706"/>
            <a:ext cx="5906278" cy="914400"/>
          </a:xfrm>
          <a:prstGeom prst="rect">
            <a:avLst/>
          </a:prstGeom>
          <a:noFill/>
        </p:spPr>
        <p:txBody>
          <a:bodyPr wrap="none" lIns="0" tIns="0" rIns="0" bIns="0" rtlCol="0">
            <a:noAutofit/>
          </a:bodyPr>
          <a:lstStyle/>
          <a:p>
            <a:r>
              <a:rPr lang="en-US" sz="4400" b="1" dirty="0">
                <a:solidFill>
                  <a:schemeClr val="tx2"/>
                </a:solidFill>
              </a:rPr>
              <a:t>How a </a:t>
            </a:r>
            <a:r>
              <a:rPr lang="en-US" sz="4400" b="1" dirty="0" err="1">
                <a:solidFill>
                  <a:schemeClr val="tx2"/>
                </a:solidFill>
              </a:rPr>
              <a:t>webapp</a:t>
            </a:r>
            <a:r>
              <a:rPr lang="en-US" sz="4400" b="1" dirty="0">
                <a:solidFill>
                  <a:schemeClr val="tx2"/>
                </a:solidFill>
              </a:rPr>
              <a:t> works?</a:t>
            </a:r>
          </a:p>
        </p:txBody>
      </p:sp>
      <p:pic>
        <p:nvPicPr>
          <p:cNvPr id="4" name="Picture 3">
            <a:extLst>
              <a:ext uri="{FF2B5EF4-FFF2-40B4-BE49-F238E27FC236}">
                <a16:creationId xmlns:a16="http://schemas.microsoft.com/office/drawing/2014/main" id="{04BDE3D0-7BD8-4C5C-A2B0-3695A48C41B4}"/>
              </a:ext>
            </a:extLst>
          </p:cNvPr>
          <p:cNvPicPr>
            <a:picLocks noChangeAspect="1"/>
          </p:cNvPicPr>
          <p:nvPr/>
        </p:nvPicPr>
        <p:blipFill>
          <a:blip r:embed="rId2"/>
          <a:stretch>
            <a:fillRect/>
          </a:stretch>
        </p:blipFill>
        <p:spPr>
          <a:xfrm>
            <a:off x="2401952" y="1760325"/>
            <a:ext cx="7388095" cy="4465332"/>
          </a:xfrm>
          <a:prstGeom prst="rect">
            <a:avLst/>
          </a:prstGeom>
        </p:spPr>
      </p:pic>
    </p:spTree>
    <p:extLst>
      <p:ext uri="{BB962C8B-B14F-4D97-AF65-F5344CB8AC3E}">
        <p14:creationId xmlns:p14="http://schemas.microsoft.com/office/powerpoint/2010/main" val="111449243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937F12-EE47-4435-AC6A-18925625C0FC}"/>
              </a:ext>
            </a:extLst>
          </p:cNvPr>
          <p:cNvSpPr txBox="1"/>
          <p:nvPr/>
        </p:nvSpPr>
        <p:spPr>
          <a:xfrm>
            <a:off x="1222310" y="1007706"/>
            <a:ext cx="5906278" cy="914400"/>
          </a:xfrm>
          <a:prstGeom prst="rect">
            <a:avLst/>
          </a:prstGeom>
          <a:noFill/>
        </p:spPr>
        <p:txBody>
          <a:bodyPr wrap="none" lIns="0" tIns="0" rIns="0" bIns="0" rtlCol="0">
            <a:noAutofit/>
          </a:bodyPr>
          <a:lstStyle/>
          <a:p>
            <a:r>
              <a:rPr lang="en-US" sz="4400" b="1" dirty="0">
                <a:solidFill>
                  <a:schemeClr val="tx2"/>
                </a:solidFill>
              </a:rPr>
              <a:t>What are the components?</a:t>
            </a:r>
          </a:p>
        </p:txBody>
      </p:sp>
      <p:sp>
        <p:nvSpPr>
          <p:cNvPr id="3" name="TextBox 2">
            <a:extLst>
              <a:ext uri="{FF2B5EF4-FFF2-40B4-BE49-F238E27FC236}">
                <a16:creationId xmlns:a16="http://schemas.microsoft.com/office/drawing/2014/main" id="{4F14D3AC-5186-4F0C-BA01-8328B6CEA687}"/>
              </a:ext>
            </a:extLst>
          </p:cNvPr>
          <p:cNvSpPr txBox="1"/>
          <p:nvPr/>
        </p:nvSpPr>
        <p:spPr>
          <a:xfrm>
            <a:off x="1449355" y="2290665"/>
            <a:ext cx="9293290" cy="1138335"/>
          </a:xfrm>
          <a:prstGeom prst="rect">
            <a:avLst/>
          </a:prstGeom>
          <a:noFill/>
        </p:spPr>
        <p:txBody>
          <a:bodyPr wrap="square" lIns="0" tIns="0" rIns="0" bIns="0" rtlCol="0">
            <a:noAutofit/>
          </a:bodyPr>
          <a:lstStyle/>
          <a:p>
            <a:pPr>
              <a:lnSpc>
                <a:spcPct val="90000"/>
              </a:lnSpc>
              <a:spcBef>
                <a:spcPts val="1000"/>
              </a:spcBef>
            </a:pPr>
            <a:r>
              <a:rPr lang="en-US" sz="1900" dirty="0"/>
              <a:t>-HTTP Server: E.g., Apache HTTP Server, Apache Tomcat Server, Microsoft Internet Information Server (IIS), </a:t>
            </a:r>
            <a:r>
              <a:rPr lang="en-US" sz="1900" dirty="0" err="1"/>
              <a:t>nginx</a:t>
            </a:r>
            <a:r>
              <a:rPr lang="en-US" sz="1900" dirty="0"/>
              <a:t>, Google Web Server (GWS), and others.</a:t>
            </a:r>
          </a:p>
          <a:p>
            <a:pPr>
              <a:lnSpc>
                <a:spcPct val="90000"/>
              </a:lnSpc>
              <a:spcBef>
                <a:spcPts val="1000"/>
              </a:spcBef>
            </a:pPr>
            <a:r>
              <a:rPr lang="en-US" sz="1900" dirty="0"/>
              <a:t>-HTTP Client (or Web Browser): E.g., Internet Explorer (MSIE), </a:t>
            </a:r>
            <a:r>
              <a:rPr lang="en-US" sz="1900" dirty="0" err="1"/>
              <a:t>FireFox</a:t>
            </a:r>
            <a:r>
              <a:rPr lang="en-US" sz="1900" dirty="0"/>
              <a:t>, Chrome, Safari, and others.</a:t>
            </a:r>
          </a:p>
          <a:p>
            <a:pPr>
              <a:lnSpc>
                <a:spcPct val="90000"/>
              </a:lnSpc>
              <a:spcBef>
                <a:spcPts val="1000"/>
              </a:spcBef>
            </a:pPr>
            <a:r>
              <a:rPr lang="en-US" sz="1900" dirty="0"/>
              <a:t>-Database: E.g., Open-source MySQL, Apache Derby, </a:t>
            </a:r>
            <a:r>
              <a:rPr lang="en-US" sz="1900" dirty="0" err="1"/>
              <a:t>mSQL</a:t>
            </a:r>
            <a:r>
              <a:rPr lang="en-US" sz="1900" dirty="0"/>
              <a:t>, SQLite, PostgreSQL, OpenOffice's Base; Commercial Oracle, IBM DB2, SAP </a:t>
            </a:r>
            <a:r>
              <a:rPr lang="en-US" sz="1900" dirty="0" err="1"/>
              <a:t>SyBase</a:t>
            </a:r>
            <a:r>
              <a:rPr lang="en-US" sz="1900" dirty="0"/>
              <a:t>, MS SQL Server, MS Access; and others.</a:t>
            </a:r>
          </a:p>
          <a:p>
            <a:pPr>
              <a:lnSpc>
                <a:spcPct val="90000"/>
              </a:lnSpc>
              <a:spcBef>
                <a:spcPts val="1000"/>
              </a:spcBef>
            </a:pPr>
            <a:r>
              <a:rPr lang="en-US" sz="1900" dirty="0"/>
              <a:t>-Client-Side Programs: could be written in HTML Form, JavaScript, VBScript, Flash, and others.</a:t>
            </a:r>
          </a:p>
          <a:p>
            <a:pPr>
              <a:lnSpc>
                <a:spcPct val="90000"/>
              </a:lnSpc>
              <a:spcBef>
                <a:spcPts val="1000"/>
              </a:spcBef>
            </a:pPr>
            <a:r>
              <a:rPr lang="en-US" sz="1900" dirty="0"/>
              <a:t>-Server-Side Programs: could be written in Java Servlet/JSP, ASP, PHP, Perl, Python, CGI, and others.</a:t>
            </a:r>
          </a:p>
        </p:txBody>
      </p:sp>
    </p:spTree>
    <p:extLst>
      <p:ext uri="{BB962C8B-B14F-4D97-AF65-F5344CB8AC3E}">
        <p14:creationId xmlns:p14="http://schemas.microsoft.com/office/powerpoint/2010/main" val="332277521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937F12-EE47-4435-AC6A-18925625C0FC}"/>
              </a:ext>
            </a:extLst>
          </p:cNvPr>
          <p:cNvSpPr txBox="1"/>
          <p:nvPr/>
        </p:nvSpPr>
        <p:spPr>
          <a:xfrm>
            <a:off x="1156996" y="1007706"/>
            <a:ext cx="5906278" cy="914400"/>
          </a:xfrm>
          <a:prstGeom prst="rect">
            <a:avLst/>
          </a:prstGeom>
          <a:noFill/>
        </p:spPr>
        <p:txBody>
          <a:bodyPr wrap="none" lIns="0" tIns="0" rIns="0" bIns="0" rtlCol="0">
            <a:noAutofit/>
          </a:bodyPr>
          <a:lstStyle/>
          <a:p>
            <a:r>
              <a:rPr lang="en-US" sz="4400" b="1" dirty="0">
                <a:solidFill>
                  <a:schemeClr val="tx2"/>
                </a:solidFill>
              </a:rPr>
              <a:t>DB Engine types</a:t>
            </a:r>
          </a:p>
        </p:txBody>
      </p:sp>
      <p:sp>
        <p:nvSpPr>
          <p:cNvPr id="3" name="TextBox 2">
            <a:extLst>
              <a:ext uri="{FF2B5EF4-FFF2-40B4-BE49-F238E27FC236}">
                <a16:creationId xmlns:a16="http://schemas.microsoft.com/office/drawing/2014/main" id="{89E41FA0-A3E5-485B-B1C3-6E49FAF50FD7}"/>
              </a:ext>
            </a:extLst>
          </p:cNvPr>
          <p:cNvSpPr txBox="1"/>
          <p:nvPr/>
        </p:nvSpPr>
        <p:spPr>
          <a:xfrm>
            <a:off x="606490" y="2080727"/>
            <a:ext cx="10767526" cy="3377681"/>
          </a:xfrm>
          <a:prstGeom prst="rect">
            <a:avLst/>
          </a:prstGeom>
          <a:noFill/>
        </p:spPr>
        <p:txBody>
          <a:bodyPr wrap="square" lIns="0" tIns="0" rIns="0" bIns="0" rtlCol="0">
            <a:noAutofit/>
          </a:bodyPr>
          <a:lstStyle/>
          <a:p>
            <a:pPr>
              <a:lnSpc>
                <a:spcPct val="90000"/>
              </a:lnSpc>
              <a:spcBef>
                <a:spcPts val="1000"/>
              </a:spcBef>
            </a:pPr>
            <a:r>
              <a:rPr lang="en-US" sz="3600" b="1" dirty="0">
                <a:solidFill>
                  <a:srgbClr val="0070C0"/>
                </a:solidFill>
              </a:rPr>
              <a:t>Relational </a:t>
            </a:r>
          </a:p>
          <a:p>
            <a:pPr>
              <a:lnSpc>
                <a:spcPct val="90000"/>
              </a:lnSpc>
              <a:spcBef>
                <a:spcPts val="1000"/>
              </a:spcBef>
            </a:pPr>
            <a:r>
              <a:rPr lang="en-US" sz="1900" dirty="0"/>
              <a:t>Relational databases are also called Relational Database Management Systems (RDBMS) or SQL databases. Historically, the most popular of these have been Microsoft SQL Server, Oracle Database, MySQL, and IBM DB2. The RDBMS’s are used mostly in large enterprise scenarios, with the exception of MySQL, which is also used to store data for Web applications.</a:t>
            </a:r>
          </a:p>
          <a:p>
            <a:pPr>
              <a:lnSpc>
                <a:spcPct val="90000"/>
              </a:lnSpc>
              <a:spcBef>
                <a:spcPts val="1000"/>
              </a:spcBef>
            </a:pPr>
            <a:r>
              <a:rPr lang="en-US" sz="3200" b="1" dirty="0">
                <a:solidFill>
                  <a:srgbClr val="0070C0"/>
                </a:solidFill>
              </a:rPr>
              <a:t>Non-Relational</a:t>
            </a:r>
          </a:p>
          <a:p>
            <a:pPr>
              <a:lnSpc>
                <a:spcPct val="90000"/>
              </a:lnSpc>
              <a:spcBef>
                <a:spcPts val="1000"/>
              </a:spcBef>
            </a:pPr>
            <a:r>
              <a:rPr lang="en-US" sz="1900" dirty="0"/>
              <a:t>Non-relational databases are also called NoSQL databases. NoSQL has become an industry standard term, but the name is beginning to lose popularity since it doesn’t fully cover the complexity and range of non-relational data stores that are available.</a:t>
            </a:r>
          </a:p>
        </p:txBody>
      </p:sp>
    </p:spTree>
    <p:extLst>
      <p:ext uri="{BB962C8B-B14F-4D97-AF65-F5344CB8AC3E}">
        <p14:creationId xmlns:p14="http://schemas.microsoft.com/office/powerpoint/2010/main" val="331924703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937F12-EE47-4435-AC6A-18925625C0FC}"/>
              </a:ext>
            </a:extLst>
          </p:cNvPr>
          <p:cNvSpPr txBox="1"/>
          <p:nvPr/>
        </p:nvSpPr>
        <p:spPr>
          <a:xfrm>
            <a:off x="1156996" y="1007706"/>
            <a:ext cx="5906278" cy="914400"/>
          </a:xfrm>
          <a:prstGeom prst="rect">
            <a:avLst/>
          </a:prstGeom>
          <a:noFill/>
        </p:spPr>
        <p:txBody>
          <a:bodyPr wrap="none" lIns="0" tIns="0" rIns="0" bIns="0" rtlCol="0">
            <a:noAutofit/>
          </a:bodyPr>
          <a:lstStyle/>
          <a:p>
            <a:r>
              <a:rPr lang="en-US" sz="4400" b="1" dirty="0">
                <a:solidFill>
                  <a:schemeClr val="tx2"/>
                </a:solidFill>
              </a:rPr>
              <a:t>What is HTTP</a:t>
            </a:r>
          </a:p>
        </p:txBody>
      </p:sp>
      <p:sp>
        <p:nvSpPr>
          <p:cNvPr id="3" name="TextBox 2">
            <a:extLst>
              <a:ext uri="{FF2B5EF4-FFF2-40B4-BE49-F238E27FC236}">
                <a16:creationId xmlns:a16="http://schemas.microsoft.com/office/drawing/2014/main" id="{0C856541-78A6-41E0-97E8-7C7B34CBE99F}"/>
              </a:ext>
            </a:extLst>
          </p:cNvPr>
          <p:cNvSpPr txBox="1"/>
          <p:nvPr/>
        </p:nvSpPr>
        <p:spPr>
          <a:xfrm>
            <a:off x="908178" y="2187104"/>
            <a:ext cx="4074368" cy="3629609"/>
          </a:xfrm>
          <a:prstGeom prst="rect">
            <a:avLst/>
          </a:prstGeom>
          <a:noFill/>
        </p:spPr>
        <p:txBody>
          <a:bodyPr wrap="square" lIns="0" tIns="0" rIns="0" bIns="0" rtlCol="0">
            <a:noAutofit/>
          </a:bodyPr>
          <a:lstStyle/>
          <a:p>
            <a:pPr>
              <a:lnSpc>
                <a:spcPct val="90000"/>
              </a:lnSpc>
              <a:spcBef>
                <a:spcPts val="1000"/>
              </a:spcBef>
            </a:pPr>
            <a:r>
              <a:rPr lang="en-US" sz="1400" b="1" dirty="0">
                <a:solidFill>
                  <a:srgbClr val="009A8B"/>
                </a:solidFill>
              </a:rPr>
              <a:t>HTTP</a:t>
            </a:r>
            <a:r>
              <a:rPr lang="en-US" sz="1400" dirty="0">
                <a:solidFill>
                  <a:srgbClr val="0D1F2C"/>
                </a:solidFill>
              </a:rPr>
              <a:t> is an application layer protocol runs over </a:t>
            </a:r>
            <a:r>
              <a:rPr lang="en-US" sz="1400" dirty="0">
                <a:solidFill>
                  <a:srgbClr val="009A8B"/>
                </a:solidFill>
              </a:rPr>
              <a:t>TCP/IP</a:t>
            </a:r>
            <a:r>
              <a:rPr lang="en-US" sz="1400" dirty="0">
                <a:solidFill>
                  <a:srgbClr val="0D1F2C"/>
                </a:solidFill>
              </a:rPr>
              <a:t>. The </a:t>
            </a:r>
            <a:r>
              <a:rPr lang="en-US" sz="1400" dirty="0">
                <a:solidFill>
                  <a:srgbClr val="009A8B"/>
                </a:solidFill>
              </a:rPr>
              <a:t>IP</a:t>
            </a:r>
            <a:r>
              <a:rPr lang="en-US" sz="1400" dirty="0">
                <a:solidFill>
                  <a:srgbClr val="0D1F2C"/>
                </a:solidFill>
              </a:rPr>
              <a:t> provides support for routing and addressing (via an unique IP address for machines on the Internet); while </a:t>
            </a:r>
            <a:r>
              <a:rPr lang="en-US" sz="1400" dirty="0">
                <a:solidFill>
                  <a:srgbClr val="009A8B"/>
                </a:solidFill>
              </a:rPr>
              <a:t>TCP</a:t>
            </a:r>
            <a:r>
              <a:rPr lang="en-US" sz="1400" dirty="0">
                <a:solidFill>
                  <a:srgbClr val="0D1F2C"/>
                </a:solidFill>
              </a:rPr>
              <a:t> supports multiplexing via 64K ports from port number 0 to 65535. The default port number assigned to </a:t>
            </a:r>
            <a:r>
              <a:rPr lang="en-US" sz="1400" dirty="0">
                <a:solidFill>
                  <a:srgbClr val="009A8B"/>
                </a:solidFill>
              </a:rPr>
              <a:t>HTTP</a:t>
            </a:r>
            <a:r>
              <a:rPr lang="en-US" sz="1400" dirty="0">
                <a:solidFill>
                  <a:srgbClr val="0D1F2C"/>
                </a:solidFill>
              </a:rPr>
              <a:t> is </a:t>
            </a:r>
            <a:r>
              <a:rPr lang="en-US" sz="1400" dirty="0">
                <a:solidFill>
                  <a:srgbClr val="009A8B"/>
                </a:solidFill>
              </a:rPr>
              <a:t>TCP</a:t>
            </a:r>
            <a:r>
              <a:rPr lang="en-US" sz="1400" dirty="0">
                <a:solidFill>
                  <a:srgbClr val="0D1F2C"/>
                </a:solidFill>
              </a:rPr>
              <a:t> port 80.</a:t>
            </a:r>
          </a:p>
          <a:p>
            <a:pPr>
              <a:lnSpc>
                <a:spcPct val="90000"/>
              </a:lnSpc>
              <a:spcBef>
                <a:spcPts val="1000"/>
              </a:spcBef>
            </a:pPr>
            <a:r>
              <a:rPr lang="en-US" sz="1400" b="1" dirty="0">
                <a:solidFill>
                  <a:srgbClr val="009A8B"/>
                </a:solidFill>
              </a:rPr>
              <a:t>HTTP</a:t>
            </a:r>
            <a:r>
              <a:rPr lang="en-US" sz="1400" dirty="0">
                <a:solidFill>
                  <a:srgbClr val="0D1F2C"/>
                </a:solidFill>
              </a:rPr>
              <a:t> is an asynchronous request-response application-layer protocol. A client sends a request message to the server. The server then returns a response message to the client. In other words, </a:t>
            </a:r>
            <a:r>
              <a:rPr lang="en-US" sz="1400" dirty="0">
                <a:solidFill>
                  <a:srgbClr val="009A8B"/>
                </a:solidFill>
              </a:rPr>
              <a:t>HTTP</a:t>
            </a:r>
            <a:r>
              <a:rPr lang="en-US" sz="1400" dirty="0">
                <a:solidFill>
                  <a:srgbClr val="0D1F2C"/>
                </a:solidFill>
              </a:rPr>
              <a:t> is a pull protocol, a client pulls a page from the server (instead of server pushes pages to the clients).</a:t>
            </a:r>
          </a:p>
        </p:txBody>
      </p:sp>
      <p:pic>
        <p:nvPicPr>
          <p:cNvPr id="4" name="Picture 3">
            <a:extLst>
              <a:ext uri="{FF2B5EF4-FFF2-40B4-BE49-F238E27FC236}">
                <a16:creationId xmlns:a16="http://schemas.microsoft.com/office/drawing/2014/main" id="{EA2CCB0D-AD76-4A47-82F0-F0E54C27EFC7}"/>
              </a:ext>
            </a:extLst>
          </p:cNvPr>
          <p:cNvPicPr>
            <a:picLocks noChangeAspect="1"/>
          </p:cNvPicPr>
          <p:nvPr/>
        </p:nvPicPr>
        <p:blipFill>
          <a:blip r:embed="rId2"/>
          <a:stretch>
            <a:fillRect/>
          </a:stretch>
        </p:blipFill>
        <p:spPr>
          <a:xfrm>
            <a:off x="5236384" y="1922106"/>
            <a:ext cx="6765894" cy="4159606"/>
          </a:xfrm>
          <a:prstGeom prst="rect">
            <a:avLst/>
          </a:prstGeom>
        </p:spPr>
      </p:pic>
    </p:spTree>
    <p:extLst>
      <p:ext uri="{BB962C8B-B14F-4D97-AF65-F5344CB8AC3E}">
        <p14:creationId xmlns:p14="http://schemas.microsoft.com/office/powerpoint/2010/main" val="349215733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937F12-EE47-4435-AC6A-18925625C0FC}"/>
              </a:ext>
            </a:extLst>
          </p:cNvPr>
          <p:cNvSpPr txBox="1"/>
          <p:nvPr/>
        </p:nvSpPr>
        <p:spPr>
          <a:xfrm>
            <a:off x="1082351" y="877077"/>
            <a:ext cx="5906278" cy="914400"/>
          </a:xfrm>
          <a:prstGeom prst="rect">
            <a:avLst/>
          </a:prstGeom>
          <a:noFill/>
        </p:spPr>
        <p:txBody>
          <a:bodyPr wrap="none" lIns="0" tIns="0" rIns="0" bIns="0" rtlCol="0">
            <a:noAutofit/>
          </a:bodyPr>
          <a:lstStyle/>
          <a:p>
            <a:r>
              <a:rPr lang="en-US" sz="4400" b="1" dirty="0">
                <a:solidFill>
                  <a:schemeClr val="tx2"/>
                </a:solidFill>
              </a:rPr>
              <a:t>What is Apache Tomcat</a:t>
            </a:r>
          </a:p>
        </p:txBody>
      </p:sp>
      <p:sp>
        <p:nvSpPr>
          <p:cNvPr id="3" name="TextBox 2">
            <a:extLst>
              <a:ext uri="{FF2B5EF4-FFF2-40B4-BE49-F238E27FC236}">
                <a16:creationId xmlns:a16="http://schemas.microsoft.com/office/drawing/2014/main" id="{0C856541-78A6-41E0-97E8-7C7B34CBE99F}"/>
              </a:ext>
            </a:extLst>
          </p:cNvPr>
          <p:cNvSpPr txBox="1"/>
          <p:nvPr/>
        </p:nvSpPr>
        <p:spPr>
          <a:xfrm>
            <a:off x="821094" y="2164702"/>
            <a:ext cx="10580914" cy="3377682"/>
          </a:xfrm>
          <a:prstGeom prst="rect">
            <a:avLst/>
          </a:prstGeom>
          <a:noFill/>
        </p:spPr>
        <p:txBody>
          <a:bodyPr wrap="square" lIns="0" tIns="0" rIns="0" bIns="0" rtlCol="0">
            <a:noAutofit/>
          </a:bodyPr>
          <a:lstStyle/>
          <a:p>
            <a:pPr algn="ctr">
              <a:lnSpc>
                <a:spcPct val="90000"/>
              </a:lnSpc>
              <a:spcBef>
                <a:spcPts val="1000"/>
              </a:spcBef>
            </a:pPr>
            <a:r>
              <a:rPr lang="en-US" b="1" dirty="0">
                <a:solidFill>
                  <a:srgbClr val="009A8B"/>
                </a:solidFill>
              </a:rPr>
              <a:t>Apache Tomcat </a:t>
            </a:r>
            <a:r>
              <a:rPr lang="en-US" dirty="0"/>
              <a:t>is a Java-capable HTTP server, which could execute special Java programs known as "Java Servlet" and "Java Server Pages (JSP)". Tomcat is an open-source project, under the "Apache Software Foundation" (which also provides the most use, open-source, industrial-strength Apache HTTP Server). The mother site for Tomcat is http://tomcat.apache.org. Alternatively, you can find tomcat via the Apache mother site @ http://www.apache.org.</a:t>
            </a:r>
            <a:endParaRPr lang="en-US" sz="1400" dirty="0"/>
          </a:p>
        </p:txBody>
      </p:sp>
    </p:spTree>
    <p:extLst>
      <p:ext uri="{BB962C8B-B14F-4D97-AF65-F5344CB8AC3E}">
        <p14:creationId xmlns:p14="http://schemas.microsoft.com/office/powerpoint/2010/main" val="204840538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937F12-EE47-4435-AC6A-18925625C0FC}"/>
              </a:ext>
            </a:extLst>
          </p:cNvPr>
          <p:cNvSpPr txBox="1"/>
          <p:nvPr/>
        </p:nvSpPr>
        <p:spPr>
          <a:xfrm>
            <a:off x="1082351" y="877077"/>
            <a:ext cx="5906278" cy="914400"/>
          </a:xfrm>
          <a:prstGeom prst="rect">
            <a:avLst/>
          </a:prstGeom>
          <a:noFill/>
        </p:spPr>
        <p:txBody>
          <a:bodyPr wrap="none" lIns="0" tIns="0" rIns="0" bIns="0" rtlCol="0">
            <a:noAutofit/>
          </a:bodyPr>
          <a:lstStyle/>
          <a:p>
            <a:r>
              <a:rPr lang="en-US" sz="4400" b="1">
                <a:solidFill>
                  <a:schemeClr val="tx2"/>
                </a:solidFill>
              </a:rPr>
              <a:t>Creating </a:t>
            </a:r>
            <a:r>
              <a:rPr lang="en-US" sz="4400" b="1" dirty="0">
                <a:solidFill>
                  <a:schemeClr val="tx2"/>
                </a:solidFill>
              </a:rPr>
              <a:t>a WebApp</a:t>
            </a:r>
          </a:p>
        </p:txBody>
      </p:sp>
      <p:sp>
        <p:nvSpPr>
          <p:cNvPr id="3" name="TextBox 2">
            <a:extLst>
              <a:ext uri="{FF2B5EF4-FFF2-40B4-BE49-F238E27FC236}">
                <a16:creationId xmlns:a16="http://schemas.microsoft.com/office/drawing/2014/main" id="{0C856541-78A6-41E0-97E8-7C7B34CBE99F}"/>
              </a:ext>
            </a:extLst>
          </p:cNvPr>
          <p:cNvSpPr txBox="1"/>
          <p:nvPr/>
        </p:nvSpPr>
        <p:spPr>
          <a:xfrm>
            <a:off x="821094" y="2164702"/>
            <a:ext cx="10580914" cy="335902"/>
          </a:xfrm>
          <a:prstGeom prst="rect">
            <a:avLst/>
          </a:prstGeom>
          <a:noFill/>
        </p:spPr>
        <p:txBody>
          <a:bodyPr wrap="square" lIns="0" tIns="0" rIns="0" bIns="0" rtlCol="0">
            <a:noAutofit/>
          </a:bodyPr>
          <a:lstStyle/>
          <a:p>
            <a:pPr algn="ctr">
              <a:lnSpc>
                <a:spcPct val="90000"/>
              </a:lnSpc>
              <a:spcBef>
                <a:spcPts val="1000"/>
              </a:spcBef>
            </a:pPr>
            <a:r>
              <a:rPr lang="en-US" dirty="0"/>
              <a:t>Step 1: New-&gt;Dynamic Web Project</a:t>
            </a:r>
          </a:p>
        </p:txBody>
      </p:sp>
      <p:pic>
        <p:nvPicPr>
          <p:cNvPr id="4" name="Picture 3">
            <a:extLst>
              <a:ext uri="{FF2B5EF4-FFF2-40B4-BE49-F238E27FC236}">
                <a16:creationId xmlns:a16="http://schemas.microsoft.com/office/drawing/2014/main" id="{2E8A3920-4F16-444C-A785-93828694C720}"/>
              </a:ext>
            </a:extLst>
          </p:cNvPr>
          <p:cNvPicPr>
            <a:picLocks noChangeAspect="1"/>
          </p:cNvPicPr>
          <p:nvPr/>
        </p:nvPicPr>
        <p:blipFill>
          <a:blip r:embed="rId2"/>
          <a:stretch>
            <a:fillRect/>
          </a:stretch>
        </p:blipFill>
        <p:spPr>
          <a:xfrm>
            <a:off x="3120701" y="2695284"/>
            <a:ext cx="5981700" cy="3324225"/>
          </a:xfrm>
          <a:prstGeom prst="rect">
            <a:avLst/>
          </a:prstGeom>
        </p:spPr>
      </p:pic>
    </p:spTree>
    <p:extLst>
      <p:ext uri="{BB962C8B-B14F-4D97-AF65-F5344CB8AC3E}">
        <p14:creationId xmlns:p14="http://schemas.microsoft.com/office/powerpoint/2010/main" val="256985312"/>
      </p:ext>
    </p:extLst>
  </p:cSld>
  <p:clrMapOvr>
    <a:masterClrMapping/>
  </p:clrMapOvr>
  <p:transition>
    <p:fade/>
  </p:transition>
</p:sld>
</file>

<file path=ppt/theme/theme1.xml><?xml version="1.0" encoding="utf-8"?>
<a:theme xmlns:a="http://schemas.openxmlformats.org/drawingml/2006/main" name="1_Title Pages">
  <a:themeElements>
    <a:clrScheme name="HH 2017 NEW">
      <a:dk1>
        <a:srgbClr val="343433"/>
      </a:dk1>
      <a:lt1>
        <a:srgbClr val="FFFEFE"/>
      </a:lt1>
      <a:dk2>
        <a:srgbClr val="00C2BB"/>
      </a:dk2>
      <a:lt2>
        <a:srgbClr val="FFFEFE"/>
      </a:lt2>
      <a:accent1>
        <a:srgbClr val="0E697F"/>
      </a:accent1>
      <a:accent2>
        <a:srgbClr val="761D78"/>
      </a:accent2>
      <a:accent3>
        <a:srgbClr val="D53751"/>
      </a:accent3>
      <a:accent4>
        <a:srgbClr val="FFCC33"/>
      </a:accent4>
      <a:accent5>
        <a:srgbClr val="2479C0"/>
      </a:accent5>
      <a:accent6>
        <a:srgbClr val="000000"/>
      </a:accent6>
      <a:hlink>
        <a:srgbClr val="343433"/>
      </a:hlink>
      <a:folHlink>
        <a:srgbClr val="343433"/>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lIns="45720" tIns="91440" rIns="45720" bIns="45720" rtlCol="0" anchor="t" anchorCtr="1"/>
      <a:lstStyle>
        <a:defPPr>
          <a:lnSpc>
            <a:spcPct val="90000"/>
          </a:lnSpc>
          <a:spcBef>
            <a:spcPts val="1200"/>
          </a:spcBef>
          <a:defRPr sz="24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57150" cap="rnd">
          <a:solidFill>
            <a:schemeClr val="accent3">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spcBef>
            <a:spcPts val="1000"/>
          </a:spcBef>
          <a:defRPr sz="1900" dirty="0" err="1" smtClean="0"/>
        </a:defPPr>
      </a:lstStyle>
    </a:txDef>
  </a:objectDefaults>
  <a:extraClrSchemeLst/>
  <a:extLst>
    <a:ext uri="{05A4C25C-085E-4340-85A3-A5531E510DB2}">
      <thm15:themeFamily xmlns:thm15="http://schemas.microsoft.com/office/thememl/2012/main" name="HarteHanks 2017" id="{2F2ACDF6-1356-B24F-9EE4-DA337A814A11}" vid="{4CBADFF3-D9EF-214A-9318-3A49104760DC}"/>
    </a:ext>
  </a:extLst>
</a:theme>
</file>

<file path=ppt/theme/theme10.xml><?xml version="1.0" encoding="utf-8"?>
<a:theme xmlns:a="http://schemas.openxmlformats.org/drawingml/2006/main" name="10_Thankyou Pages">
  <a:themeElements>
    <a:clrScheme name="HH 2017 NEW">
      <a:dk1>
        <a:srgbClr val="343433"/>
      </a:dk1>
      <a:lt1>
        <a:srgbClr val="FFFEFE"/>
      </a:lt1>
      <a:dk2>
        <a:srgbClr val="00C2BB"/>
      </a:dk2>
      <a:lt2>
        <a:srgbClr val="FFFEFE"/>
      </a:lt2>
      <a:accent1>
        <a:srgbClr val="0E697F"/>
      </a:accent1>
      <a:accent2>
        <a:srgbClr val="761D78"/>
      </a:accent2>
      <a:accent3>
        <a:srgbClr val="D53751"/>
      </a:accent3>
      <a:accent4>
        <a:srgbClr val="FFCC33"/>
      </a:accent4>
      <a:accent5>
        <a:srgbClr val="2479C0"/>
      </a:accent5>
      <a:accent6>
        <a:srgbClr val="000000"/>
      </a:accent6>
      <a:hlink>
        <a:srgbClr val="343433"/>
      </a:hlink>
      <a:folHlink>
        <a:srgbClr val="343433"/>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lIns="45720" tIns="91440" rIns="45720" bIns="45720" rtlCol="0" anchor="t" anchorCtr="1"/>
      <a:lstStyle>
        <a:defPPr>
          <a:lnSpc>
            <a:spcPct val="90000"/>
          </a:lnSpc>
          <a:spcBef>
            <a:spcPts val="1200"/>
          </a:spcBef>
          <a:defRPr sz="24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57150" cap="rnd">
          <a:solidFill>
            <a:schemeClr val="accent3">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spcBef>
            <a:spcPts val="1000"/>
          </a:spcBef>
          <a:defRPr sz="1900" dirty="0" err="1" smtClean="0"/>
        </a:defPPr>
      </a:lstStyle>
    </a:txDef>
  </a:objectDefaults>
  <a:extraClrSchemeLst/>
  <a:extLst>
    <a:ext uri="{05A4C25C-085E-4340-85A3-A5531E510DB2}">
      <thm15:themeFamily xmlns:thm15="http://schemas.microsoft.com/office/thememl/2012/main" name="HarteHanks 2017" id="{2F2ACDF6-1356-B24F-9EE4-DA337A814A11}" vid="{4CBADFF3-D9EF-214A-9318-3A49104760DC}"/>
    </a:ext>
  </a:extLst>
</a:theme>
</file>

<file path=ppt/theme/theme11.xml><?xml version="1.0" encoding="utf-8"?>
<a:theme xmlns:a="http://schemas.openxmlformats.org/drawingml/2006/main" name="11_Case Studies">
  <a:themeElements>
    <a:clrScheme name="HH 2017 NEW">
      <a:dk1>
        <a:srgbClr val="343433"/>
      </a:dk1>
      <a:lt1>
        <a:srgbClr val="FFFEFE"/>
      </a:lt1>
      <a:dk2>
        <a:srgbClr val="00C2BB"/>
      </a:dk2>
      <a:lt2>
        <a:srgbClr val="FFFEFE"/>
      </a:lt2>
      <a:accent1>
        <a:srgbClr val="0E697F"/>
      </a:accent1>
      <a:accent2>
        <a:srgbClr val="761D78"/>
      </a:accent2>
      <a:accent3>
        <a:srgbClr val="D53751"/>
      </a:accent3>
      <a:accent4>
        <a:srgbClr val="FFCC33"/>
      </a:accent4>
      <a:accent5>
        <a:srgbClr val="2479C0"/>
      </a:accent5>
      <a:accent6>
        <a:srgbClr val="000000"/>
      </a:accent6>
      <a:hlink>
        <a:srgbClr val="343433"/>
      </a:hlink>
      <a:folHlink>
        <a:srgbClr val="343433"/>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lIns="45720" tIns="91440" rIns="45720" bIns="45720" rtlCol="0" anchor="t" anchorCtr="1"/>
      <a:lstStyle>
        <a:defPPr>
          <a:lnSpc>
            <a:spcPct val="90000"/>
          </a:lnSpc>
          <a:spcBef>
            <a:spcPts val="1200"/>
          </a:spcBef>
          <a:defRPr sz="24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57150" cap="rnd">
          <a:solidFill>
            <a:schemeClr val="accent3">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spcBef>
            <a:spcPts val="1000"/>
          </a:spcBef>
          <a:defRPr sz="1900" dirty="0" err="1" smtClean="0">
            <a:solidFill>
              <a:schemeClr val="bg1"/>
            </a:solidFill>
          </a:defRPr>
        </a:defPPr>
      </a:lstStyle>
    </a:txDef>
  </a:objectDefaults>
  <a:extraClrSchemeLst/>
  <a:extLst>
    <a:ext uri="{05A4C25C-085E-4340-85A3-A5531E510DB2}">
      <thm15:themeFamily xmlns:thm15="http://schemas.microsoft.com/office/thememl/2012/main" name="HarteHanks 2017" id="{2F2ACDF6-1356-B24F-9EE4-DA337A814A11}" vid="{4CBADFF3-D9EF-214A-9318-3A49104760DC}"/>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Section">
  <a:themeElements>
    <a:clrScheme name="HH 2017 NEW">
      <a:dk1>
        <a:srgbClr val="343433"/>
      </a:dk1>
      <a:lt1>
        <a:srgbClr val="FFFEFE"/>
      </a:lt1>
      <a:dk2>
        <a:srgbClr val="00C2BB"/>
      </a:dk2>
      <a:lt2>
        <a:srgbClr val="FFFEFE"/>
      </a:lt2>
      <a:accent1>
        <a:srgbClr val="0E697F"/>
      </a:accent1>
      <a:accent2>
        <a:srgbClr val="761D78"/>
      </a:accent2>
      <a:accent3>
        <a:srgbClr val="D53751"/>
      </a:accent3>
      <a:accent4>
        <a:srgbClr val="FFCC33"/>
      </a:accent4>
      <a:accent5>
        <a:srgbClr val="2479C0"/>
      </a:accent5>
      <a:accent6>
        <a:srgbClr val="000000"/>
      </a:accent6>
      <a:hlink>
        <a:srgbClr val="343433"/>
      </a:hlink>
      <a:folHlink>
        <a:srgbClr val="343433"/>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lIns="45720" tIns="91440" rIns="45720" bIns="45720" rtlCol="0" anchor="t" anchorCtr="1"/>
      <a:lstStyle>
        <a:defPPr>
          <a:lnSpc>
            <a:spcPct val="90000"/>
          </a:lnSpc>
          <a:spcBef>
            <a:spcPts val="1200"/>
          </a:spcBef>
          <a:defRPr sz="24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57150" cap="rnd">
          <a:solidFill>
            <a:schemeClr val="accent3">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spcBef>
            <a:spcPts val="1000"/>
          </a:spcBef>
          <a:defRPr sz="1900" dirty="0" err="1" smtClean="0"/>
        </a:defPPr>
      </a:lstStyle>
    </a:txDef>
  </a:objectDefaults>
  <a:extraClrSchemeLst/>
  <a:extLst>
    <a:ext uri="{05A4C25C-085E-4340-85A3-A5531E510DB2}">
      <thm15:themeFamily xmlns:thm15="http://schemas.microsoft.com/office/thememl/2012/main" name="HarteHanks 2017" id="{2F2ACDF6-1356-B24F-9EE4-DA337A814A11}" vid="{4CBADFF3-D9EF-214A-9318-3A49104760DC}"/>
    </a:ext>
  </a:extLst>
</a:theme>
</file>

<file path=ppt/theme/theme3.xml><?xml version="1.0" encoding="utf-8"?>
<a:theme xmlns:a="http://schemas.openxmlformats.org/drawingml/2006/main" name="3_Title_Content">
  <a:themeElements>
    <a:clrScheme name="HH 2017 NEW">
      <a:dk1>
        <a:srgbClr val="343433"/>
      </a:dk1>
      <a:lt1>
        <a:srgbClr val="FFFEFE"/>
      </a:lt1>
      <a:dk2>
        <a:srgbClr val="00C2BB"/>
      </a:dk2>
      <a:lt2>
        <a:srgbClr val="FFFEFE"/>
      </a:lt2>
      <a:accent1>
        <a:srgbClr val="0E697F"/>
      </a:accent1>
      <a:accent2>
        <a:srgbClr val="761D78"/>
      </a:accent2>
      <a:accent3>
        <a:srgbClr val="D53751"/>
      </a:accent3>
      <a:accent4>
        <a:srgbClr val="FFCC33"/>
      </a:accent4>
      <a:accent5>
        <a:srgbClr val="2479C0"/>
      </a:accent5>
      <a:accent6>
        <a:srgbClr val="000000"/>
      </a:accent6>
      <a:hlink>
        <a:srgbClr val="343433"/>
      </a:hlink>
      <a:folHlink>
        <a:srgbClr val="343433"/>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lIns="45720" tIns="91440" rIns="45720" bIns="45720" rtlCol="0" anchor="t" anchorCtr="1"/>
      <a:lstStyle>
        <a:defPPr>
          <a:lnSpc>
            <a:spcPct val="90000"/>
          </a:lnSpc>
          <a:spcBef>
            <a:spcPts val="1200"/>
          </a:spcBef>
          <a:defRPr sz="24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57150" cap="rnd">
          <a:solidFill>
            <a:schemeClr val="accent3">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spcBef>
            <a:spcPts val="1000"/>
          </a:spcBef>
          <a:defRPr sz="1900" dirty="0" err="1" smtClean="0"/>
        </a:defPPr>
      </a:lstStyle>
    </a:txDef>
  </a:objectDefaults>
  <a:extraClrSchemeLst/>
  <a:extLst>
    <a:ext uri="{05A4C25C-085E-4340-85A3-A5531E510DB2}">
      <thm15:themeFamily xmlns:thm15="http://schemas.microsoft.com/office/thememl/2012/main" name="HarteHanks 2017" id="{2F2ACDF6-1356-B24F-9EE4-DA337A814A11}" vid="{4CBADFF3-D9EF-214A-9318-3A49104760DC}"/>
    </a:ext>
  </a:extLst>
</a:theme>
</file>

<file path=ppt/theme/theme4.xml><?xml version="1.0" encoding="utf-8"?>
<a:theme xmlns:a="http://schemas.openxmlformats.org/drawingml/2006/main" name="4_Teams">
  <a:themeElements>
    <a:clrScheme name="HH 2017 NEW">
      <a:dk1>
        <a:srgbClr val="343433"/>
      </a:dk1>
      <a:lt1>
        <a:srgbClr val="FFFEFE"/>
      </a:lt1>
      <a:dk2>
        <a:srgbClr val="00C2BB"/>
      </a:dk2>
      <a:lt2>
        <a:srgbClr val="FFFEFE"/>
      </a:lt2>
      <a:accent1>
        <a:srgbClr val="0E697F"/>
      </a:accent1>
      <a:accent2>
        <a:srgbClr val="761D78"/>
      </a:accent2>
      <a:accent3>
        <a:srgbClr val="D53751"/>
      </a:accent3>
      <a:accent4>
        <a:srgbClr val="FFCC33"/>
      </a:accent4>
      <a:accent5>
        <a:srgbClr val="2479C0"/>
      </a:accent5>
      <a:accent6>
        <a:srgbClr val="000000"/>
      </a:accent6>
      <a:hlink>
        <a:srgbClr val="343433"/>
      </a:hlink>
      <a:folHlink>
        <a:srgbClr val="343433"/>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lIns="45720" tIns="91440" rIns="45720" bIns="45720" rtlCol="0" anchor="t" anchorCtr="1"/>
      <a:lstStyle>
        <a:defPPr>
          <a:lnSpc>
            <a:spcPct val="90000"/>
          </a:lnSpc>
          <a:spcBef>
            <a:spcPts val="1200"/>
          </a:spcBef>
          <a:defRPr sz="24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57150" cap="rnd">
          <a:solidFill>
            <a:schemeClr val="accent3">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spcBef>
            <a:spcPts val="1000"/>
          </a:spcBef>
          <a:defRPr sz="1900" dirty="0" err="1" smtClean="0"/>
        </a:defPPr>
      </a:lstStyle>
    </a:txDef>
  </a:objectDefaults>
  <a:extraClrSchemeLst/>
  <a:extLst>
    <a:ext uri="{05A4C25C-085E-4340-85A3-A5531E510DB2}">
      <thm15:themeFamily xmlns:thm15="http://schemas.microsoft.com/office/thememl/2012/main" name="HarteHanks 2017" id="{2F2ACDF6-1356-B24F-9EE4-DA337A814A11}" vid="{4CBADFF3-D9EF-214A-9318-3A49104760DC}"/>
    </a:ext>
  </a:extLst>
</a:theme>
</file>

<file path=ppt/theme/theme5.xml><?xml version="1.0" encoding="utf-8"?>
<a:theme xmlns:a="http://schemas.openxmlformats.org/drawingml/2006/main" name="5_Title_Sub_Charts_Tables">
  <a:themeElements>
    <a:clrScheme name="HH 2017 NEW">
      <a:dk1>
        <a:srgbClr val="343433"/>
      </a:dk1>
      <a:lt1>
        <a:srgbClr val="FFFEFE"/>
      </a:lt1>
      <a:dk2>
        <a:srgbClr val="00C2BB"/>
      </a:dk2>
      <a:lt2>
        <a:srgbClr val="FFFEFE"/>
      </a:lt2>
      <a:accent1>
        <a:srgbClr val="0E697F"/>
      </a:accent1>
      <a:accent2>
        <a:srgbClr val="761D78"/>
      </a:accent2>
      <a:accent3>
        <a:srgbClr val="D53751"/>
      </a:accent3>
      <a:accent4>
        <a:srgbClr val="FFCC33"/>
      </a:accent4>
      <a:accent5>
        <a:srgbClr val="2479C0"/>
      </a:accent5>
      <a:accent6>
        <a:srgbClr val="000000"/>
      </a:accent6>
      <a:hlink>
        <a:srgbClr val="343433"/>
      </a:hlink>
      <a:folHlink>
        <a:srgbClr val="343433"/>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lIns="45720" tIns="91440" rIns="45720" bIns="45720" rtlCol="0" anchor="t" anchorCtr="1"/>
      <a:lstStyle>
        <a:defPPr>
          <a:lnSpc>
            <a:spcPct val="90000"/>
          </a:lnSpc>
          <a:spcBef>
            <a:spcPts val="1200"/>
          </a:spcBef>
          <a:defRPr sz="24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57150" cap="rnd">
          <a:solidFill>
            <a:schemeClr val="accent3">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spcBef>
            <a:spcPts val="1000"/>
          </a:spcBef>
          <a:defRPr sz="1900" dirty="0" err="1" smtClean="0"/>
        </a:defPPr>
      </a:lstStyle>
    </a:txDef>
  </a:objectDefaults>
  <a:extraClrSchemeLst/>
  <a:extLst>
    <a:ext uri="{05A4C25C-085E-4340-85A3-A5531E510DB2}">
      <thm15:themeFamily xmlns:thm15="http://schemas.microsoft.com/office/thememl/2012/main" name="HarteHanks 2017" id="{2F2ACDF6-1356-B24F-9EE4-DA337A814A11}" vid="{4CBADFF3-D9EF-214A-9318-3A49104760DC}"/>
    </a:ext>
  </a:extLst>
</a:theme>
</file>

<file path=ppt/theme/theme6.xml><?xml version="1.0" encoding="utf-8"?>
<a:theme xmlns:a="http://schemas.openxmlformats.org/drawingml/2006/main" name="6_Title_Charts_Tables">
  <a:themeElements>
    <a:clrScheme name="HH 2017 NEW">
      <a:dk1>
        <a:srgbClr val="343433"/>
      </a:dk1>
      <a:lt1>
        <a:srgbClr val="FFFEFE"/>
      </a:lt1>
      <a:dk2>
        <a:srgbClr val="00C2BB"/>
      </a:dk2>
      <a:lt2>
        <a:srgbClr val="FFFEFE"/>
      </a:lt2>
      <a:accent1>
        <a:srgbClr val="0E697F"/>
      </a:accent1>
      <a:accent2>
        <a:srgbClr val="761D78"/>
      </a:accent2>
      <a:accent3>
        <a:srgbClr val="D53751"/>
      </a:accent3>
      <a:accent4>
        <a:srgbClr val="FFCC33"/>
      </a:accent4>
      <a:accent5>
        <a:srgbClr val="2479C0"/>
      </a:accent5>
      <a:accent6>
        <a:srgbClr val="000000"/>
      </a:accent6>
      <a:hlink>
        <a:srgbClr val="343433"/>
      </a:hlink>
      <a:folHlink>
        <a:srgbClr val="343433"/>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lIns="45720" tIns="91440" rIns="45720" bIns="45720" rtlCol="0" anchor="t" anchorCtr="1"/>
      <a:lstStyle>
        <a:defPPr>
          <a:lnSpc>
            <a:spcPct val="90000"/>
          </a:lnSpc>
          <a:spcBef>
            <a:spcPts val="1200"/>
          </a:spcBef>
          <a:defRPr sz="24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57150" cap="rnd">
          <a:solidFill>
            <a:schemeClr val="accent3">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spcBef>
            <a:spcPts val="1000"/>
          </a:spcBef>
          <a:defRPr sz="1900" dirty="0" err="1" smtClean="0"/>
        </a:defPPr>
      </a:lstStyle>
    </a:txDef>
  </a:objectDefaults>
  <a:extraClrSchemeLst/>
  <a:extLst>
    <a:ext uri="{05A4C25C-085E-4340-85A3-A5531E510DB2}">
      <thm15:themeFamily xmlns:thm15="http://schemas.microsoft.com/office/thememl/2012/main" name="HarteHanks 2017" id="{2F2ACDF6-1356-B24F-9EE4-DA337A814A11}" vid="{4CBADFF3-D9EF-214A-9318-3A49104760DC}"/>
    </a:ext>
  </a:extLst>
</a:theme>
</file>

<file path=ppt/theme/theme7.xml><?xml version="1.0" encoding="utf-8"?>
<a:theme xmlns:a="http://schemas.openxmlformats.org/drawingml/2006/main" name="7_Title_Content_Image">
  <a:themeElements>
    <a:clrScheme name="HH 2017 NEW">
      <a:dk1>
        <a:srgbClr val="343433"/>
      </a:dk1>
      <a:lt1>
        <a:srgbClr val="FFFEFE"/>
      </a:lt1>
      <a:dk2>
        <a:srgbClr val="00C2BB"/>
      </a:dk2>
      <a:lt2>
        <a:srgbClr val="FFFEFE"/>
      </a:lt2>
      <a:accent1>
        <a:srgbClr val="0E697F"/>
      </a:accent1>
      <a:accent2>
        <a:srgbClr val="761D78"/>
      </a:accent2>
      <a:accent3>
        <a:srgbClr val="D53751"/>
      </a:accent3>
      <a:accent4>
        <a:srgbClr val="FFCC33"/>
      </a:accent4>
      <a:accent5>
        <a:srgbClr val="2479C0"/>
      </a:accent5>
      <a:accent6>
        <a:srgbClr val="000000"/>
      </a:accent6>
      <a:hlink>
        <a:srgbClr val="343433"/>
      </a:hlink>
      <a:folHlink>
        <a:srgbClr val="343433"/>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lIns="45720" tIns="91440" rIns="45720" bIns="45720" rtlCol="0" anchor="t" anchorCtr="1"/>
      <a:lstStyle>
        <a:defPPr>
          <a:lnSpc>
            <a:spcPct val="90000"/>
          </a:lnSpc>
          <a:spcBef>
            <a:spcPts val="1200"/>
          </a:spcBef>
          <a:defRPr sz="24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57150" cap="rnd">
          <a:solidFill>
            <a:schemeClr val="accent3">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spcBef>
            <a:spcPts val="1000"/>
          </a:spcBef>
          <a:defRPr sz="1900" dirty="0" err="1" smtClean="0"/>
        </a:defPPr>
      </a:lstStyle>
    </a:txDef>
  </a:objectDefaults>
  <a:extraClrSchemeLst/>
  <a:extLst>
    <a:ext uri="{05A4C25C-085E-4340-85A3-A5531E510DB2}">
      <thm15:themeFamily xmlns:thm15="http://schemas.microsoft.com/office/thememl/2012/main" name="HarteHanks 2017" id="{2F2ACDF6-1356-B24F-9EE4-DA337A814A11}" vid="{4CBADFF3-D9EF-214A-9318-3A49104760DC}"/>
    </a:ext>
  </a:extLst>
</a:theme>
</file>

<file path=ppt/theme/theme8.xml><?xml version="1.0" encoding="utf-8"?>
<a:theme xmlns:a="http://schemas.openxmlformats.org/drawingml/2006/main" name="8_Infographic Pages">
  <a:themeElements>
    <a:clrScheme name="HH 2017 NEW">
      <a:dk1>
        <a:srgbClr val="343433"/>
      </a:dk1>
      <a:lt1>
        <a:srgbClr val="FFFEFE"/>
      </a:lt1>
      <a:dk2>
        <a:srgbClr val="00C2BB"/>
      </a:dk2>
      <a:lt2>
        <a:srgbClr val="FFFEFE"/>
      </a:lt2>
      <a:accent1>
        <a:srgbClr val="0E697F"/>
      </a:accent1>
      <a:accent2>
        <a:srgbClr val="761D78"/>
      </a:accent2>
      <a:accent3>
        <a:srgbClr val="D53751"/>
      </a:accent3>
      <a:accent4>
        <a:srgbClr val="FFCC33"/>
      </a:accent4>
      <a:accent5>
        <a:srgbClr val="2479C0"/>
      </a:accent5>
      <a:accent6>
        <a:srgbClr val="000000"/>
      </a:accent6>
      <a:hlink>
        <a:srgbClr val="343433"/>
      </a:hlink>
      <a:folHlink>
        <a:srgbClr val="343433"/>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lIns="45720" tIns="91440" rIns="45720" bIns="45720" rtlCol="0" anchor="t" anchorCtr="1"/>
      <a:lstStyle>
        <a:defPPr>
          <a:lnSpc>
            <a:spcPct val="90000"/>
          </a:lnSpc>
          <a:spcBef>
            <a:spcPts val="1200"/>
          </a:spcBef>
          <a:defRPr sz="24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57150" cap="rnd">
          <a:solidFill>
            <a:schemeClr val="accent3">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spcBef>
            <a:spcPts val="1000"/>
          </a:spcBef>
          <a:defRPr sz="1900" dirty="0" err="1" smtClean="0"/>
        </a:defPPr>
      </a:lstStyle>
    </a:txDef>
  </a:objectDefaults>
  <a:extraClrSchemeLst/>
  <a:extLst>
    <a:ext uri="{05A4C25C-085E-4340-85A3-A5531E510DB2}">
      <thm15:themeFamily xmlns:thm15="http://schemas.microsoft.com/office/thememl/2012/main" name="HarteHanks 2017" id="{2F2ACDF6-1356-B24F-9EE4-DA337A814A11}" vid="{4CBADFF3-D9EF-214A-9318-3A49104760DC}"/>
    </a:ext>
  </a:extLst>
</a:theme>
</file>

<file path=ppt/theme/theme9.xml><?xml version="1.0" encoding="utf-8"?>
<a:theme xmlns:a="http://schemas.openxmlformats.org/drawingml/2006/main" name="9_Blank Pages">
  <a:themeElements>
    <a:clrScheme name="HH 2017 NEW">
      <a:dk1>
        <a:srgbClr val="343433"/>
      </a:dk1>
      <a:lt1>
        <a:srgbClr val="FFFEFE"/>
      </a:lt1>
      <a:dk2>
        <a:srgbClr val="00C2BB"/>
      </a:dk2>
      <a:lt2>
        <a:srgbClr val="FFFEFE"/>
      </a:lt2>
      <a:accent1>
        <a:srgbClr val="0E697F"/>
      </a:accent1>
      <a:accent2>
        <a:srgbClr val="761D78"/>
      </a:accent2>
      <a:accent3>
        <a:srgbClr val="D53751"/>
      </a:accent3>
      <a:accent4>
        <a:srgbClr val="FFCC33"/>
      </a:accent4>
      <a:accent5>
        <a:srgbClr val="2479C0"/>
      </a:accent5>
      <a:accent6>
        <a:srgbClr val="000000"/>
      </a:accent6>
      <a:hlink>
        <a:srgbClr val="343433"/>
      </a:hlink>
      <a:folHlink>
        <a:srgbClr val="343433"/>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lIns="45720" tIns="91440" rIns="45720" bIns="45720" rtlCol="0" anchor="t" anchorCtr="1"/>
      <a:lstStyle>
        <a:defPPr>
          <a:lnSpc>
            <a:spcPct val="90000"/>
          </a:lnSpc>
          <a:spcBef>
            <a:spcPts val="1200"/>
          </a:spcBef>
          <a:defRPr sz="24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57150" cap="rnd">
          <a:solidFill>
            <a:schemeClr val="accent3">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spcBef>
            <a:spcPts val="1000"/>
          </a:spcBef>
          <a:defRPr sz="1900" dirty="0" err="1" smtClean="0"/>
        </a:defPPr>
      </a:lstStyle>
    </a:txDef>
  </a:objectDefaults>
  <a:extraClrSchemeLst/>
  <a:extLst>
    <a:ext uri="{05A4C25C-085E-4340-85A3-A5531E510DB2}">
      <thm15:themeFamily xmlns:thm15="http://schemas.microsoft.com/office/thememl/2012/main" name="HarteHanks 2017" id="{2F2ACDF6-1356-B24F-9EE4-DA337A814A11}" vid="{4CBADFF3-D9EF-214A-9318-3A49104760DC}"/>
    </a:ext>
  </a:extLst>
</a:theme>
</file>

<file path=docProps/app.xml><?xml version="1.0" encoding="utf-8"?>
<Properties xmlns="http://schemas.openxmlformats.org/officeDocument/2006/extended-properties" xmlns:vt="http://schemas.openxmlformats.org/officeDocument/2006/docPropsVTypes">
  <Template>HarteHanks 2017</Template>
  <TotalTime>7038</TotalTime>
  <Words>670</Words>
  <Application>Microsoft Office PowerPoint</Application>
  <PresentationFormat>Widescreen</PresentationFormat>
  <Paragraphs>55</Paragraphs>
  <Slides>21</Slides>
  <Notes>0</Notes>
  <HiddenSlides>0</HiddenSlides>
  <MMClips>0</MMClips>
  <ScaleCrop>false</ScaleCrop>
  <HeadingPairs>
    <vt:vector size="6" baseType="variant">
      <vt:variant>
        <vt:lpstr>Fonts Used</vt:lpstr>
      </vt:variant>
      <vt:variant>
        <vt:i4>4</vt:i4>
      </vt:variant>
      <vt:variant>
        <vt:lpstr>Theme</vt:lpstr>
      </vt:variant>
      <vt:variant>
        <vt:i4>11</vt:i4>
      </vt:variant>
      <vt:variant>
        <vt:lpstr>Slide Titles</vt:lpstr>
      </vt:variant>
      <vt:variant>
        <vt:i4>21</vt:i4>
      </vt:variant>
    </vt:vector>
  </HeadingPairs>
  <TitlesOfParts>
    <vt:vector size="36" baseType="lpstr">
      <vt:lpstr>Arial</vt:lpstr>
      <vt:lpstr>Calibri</vt:lpstr>
      <vt:lpstr>Montserrat Light</vt:lpstr>
      <vt:lpstr>Wingdings</vt:lpstr>
      <vt:lpstr>1_Title Pages</vt:lpstr>
      <vt:lpstr>2_Section</vt:lpstr>
      <vt:lpstr>3_Title_Content</vt:lpstr>
      <vt:lpstr>4_Teams</vt:lpstr>
      <vt:lpstr>5_Title_Sub_Charts_Tables</vt:lpstr>
      <vt:lpstr>6_Title_Charts_Tables</vt:lpstr>
      <vt:lpstr>7_Title_Content_Image</vt:lpstr>
      <vt:lpstr>8_Infographic Pages</vt:lpstr>
      <vt:lpstr>9_Blank Pages</vt:lpstr>
      <vt:lpstr>10_Thankyou Pages</vt:lpstr>
      <vt:lpstr>11_Case Studies</vt:lpstr>
      <vt:lpstr>PowerPoint Presentation</vt:lpstr>
      <vt:lpstr>3.Tomcat  and servlets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That`s it for  today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Harte Hanks Sales 16x9 PowerPoint Template</dc:title>
  <dc:creator>SH</dc:creator>
  <cp:lastModifiedBy>Vlad Ciocan</cp:lastModifiedBy>
  <cp:revision>411</cp:revision>
  <cp:lastPrinted>2017-07-25T10:57:19Z</cp:lastPrinted>
  <dcterms:created xsi:type="dcterms:W3CDTF">2015-10-30T16:06:22Z</dcterms:created>
  <dcterms:modified xsi:type="dcterms:W3CDTF">2019-02-25T07:28:30Z</dcterms:modified>
</cp:coreProperties>
</file>